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4" r:id="rId3"/>
    <p:sldId id="283" r:id="rId4"/>
    <p:sldId id="286" r:id="rId5"/>
    <p:sldId id="285" r:id="rId6"/>
    <p:sldId id="258" r:id="rId7"/>
    <p:sldId id="261" r:id="rId8"/>
    <p:sldId id="259" r:id="rId9"/>
    <p:sldId id="290" r:id="rId10"/>
    <p:sldId id="292" r:id="rId11"/>
    <p:sldId id="291" r:id="rId12"/>
    <p:sldId id="288" r:id="rId13"/>
    <p:sldId id="289" r:id="rId14"/>
    <p:sldId id="28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0" autoAdjust="0"/>
  </p:normalViewPr>
  <p:slideViewPr>
    <p:cSldViewPr>
      <p:cViewPr>
        <p:scale>
          <a:sx n="60" d="100"/>
          <a:sy n="60" d="100"/>
        </p:scale>
        <p:origin x="-16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A44A-5E85-443D-93C7-D6EF7C3F3EC6}" type="datetimeFigureOut">
              <a:rPr lang="zh-TW" altLang="en-US" smtClean="0"/>
              <a:t>2014/3/13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F2488-1ED5-4B4D-A470-5B50D1943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83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一、大家來的目的：</a:t>
            </a:r>
            <a:r>
              <a:rPr lang="en-US" altLang="zh-TW" dirty="0" smtClean="0"/>
              <a:t>a</a:t>
            </a:r>
            <a:r>
              <a:rPr lang="zh-TW" altLang="en-US" dirty="0" smtClean="0"/>
              <a:t>房子出租</a:t>
            </a:r>
            <a:r>
              <a:rPr lang="zh-TW" altLang="en-US" baseline="0" dirty="0" smtClean="0"/>
              <a:t>  </a:t>
            </a:r>
            <a:r>
              <a:rPr lang="en-US" altLang="zh-TW" baseline="0" dirty="0" smtClean="0"/>
              <a:t>b</a:t>
            </a:r>
            <a:r>
              <a:rPr lang="zh-TW" altLang="en-US" baseline="0" dirty="0" smtClean="0"/>
              <a:t>瞭解資料如何在學校刊登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2488-1ED5-4B4D-A470-5B50D1943E8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16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B1DA-CE14-4124-9315-2BA2E9B3ACE0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69E6-7507-4890-ACB4-1D49AB6FFF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276"/>
            <a:ext cx="6837723" cy="68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20277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6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8765" r="6297" b="8605"/>
          <a:stretch/>
        </p:blipFill>
        <p:spPr bwMode="auto">
          <a:xfrm>
            <a:off x="1547664" y="0"/>
            <a:ext cx="583264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5" name="圖片 4" descr="D:\賃居生\活動\103賃居系列活動\講座\房東座談\建築公安申報檢查申報證明憑證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2739" r="18513" b="27070"/>
          <a:stretch/>
        </p:blipFill>
        <p:spPr bwMode="auto">
          <a:xfrm>
            <a:off x="1331640" y="0"/>
            <a:ext cx="61206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2771800" y="1916832"/>
            <a:ext cx="216024" cy="2297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D:\賃居生\活動\103賃居系列活動\講座\消防講座\學生意見定稿版 (1)_頁面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423" r="4667" b="23009"/>
          <a:stretch/>
        </p:blipFill>
        <p:spPr bwMode="auto">
          <a:xfrm>
            <a:off x="1259632" y="0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7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9" name="圖片 8" descr="D:\賃居生\活動\103賃居系列活動\講座\消防講座\學生意見定稿版 (1)_頁面_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3902" r="4780" b="5653"/>
          <a:stretch/>
        </p:blipFill>
        <p:spPr bwMode="auto">
          <a:xfrm>
            <a:off x="2158365" y="56515"/>
            <a:ext cx="4827270" cy="6744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935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非常歡迎大家</a:t>
            </a:r>
            <a:endParaRPr lang="en-US" altLang="zh-TW" sz="5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非常感謝大家</a:t>
            </a:r>
            <a:r>
              <a:rPr lang="en-US" altLang="zh-TW" sz="5400" b="1" dirty="0">
                <a:solidFill>
                  <a:srgbClr val="C00000"/>
                </a:solidFill>
              </a:rPr>
              <a:t>^_^</a:t>
            </a:r>
          </a:p>
          <a:p>
            <a:pPr marL="0" indent="0" algn="ctr">
              <a:buNone/>
            </a:pPr>
            <a:endParaRPr lang="en-US" altLang="zh-TW" sz="5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國立成功大學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校外賃居服務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黃均筑教官  </a:t>
            </a:r>
            <a:endParaRPr lang="en-US" altLang="zh-TW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06-2757575-50758</a:t>
            </a:r>
            <a:endParaRPr lang="zh-TW" altLang="en-US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"/>
              <a:buChar char=""/>
              <a:defRPr/>
            </a:pPr>
            <a:endParaRPr lang="zh-TW" altLang="en-US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l="10686" r="26207" b="6407"/>
          <a:stretch/>
        </p:blipFill>
        <p:spPr bwMode="auto">
          <a:xfrm>
            <a:off x="683568" y="0"/>
            <a:ext cx="74168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2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D:\賃居生\訪視\房東訪視\2014房東訪視\房東申請訪視\成大賃居安全檢核申請表 1_頁面_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3902" r="9460" b="13216"/>
          <a:stretch/>
        </p:blipFill>
        <p:spPr bwMode="auto">
          <a:xfrm>
            <a:off x="1547664" y="0"/>
            <a:ext cx="561662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9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D:\賃居生\訪視\房東訪視\2014房東訪視\房東申請訪視\成大賃居安全檢核申請表 1_頁面_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4935" r="11197" b="9873"/>
          <a:stretch/>
        </p:blipFill>
        <p:spPr bwMode="auto">
          <a:xfrm>
            <a:off x="1403648" y="116632"/>
            <a:ext cx="6120680" cy="674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9" name="內容版面配置區 8" descr="D:\賃居生\訪視\房東訪視\2014房東訪視\房東申請訪視\102年訪視標章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8326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572000" y="4077072"/>
            <a:ext cx="115212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8" name="內容版面配置區 7"/>
          <p:cNvPicPr>
            <a:picLocks noGrp="1"/>
          </p:cNvPicPr>
          <p:nvPr>
            <p:ph idx="1"/>
          </p:nvPr>
        </p:nvPicPr>
        <p:blipFill rotWithShape="1">
          <a:blip r:embed="rId4"/>
          <a:srcRect l="2362" t="22111" r="28007" b="6375"/>
          <a:stretch/>
        </p:blipFill>
        <p:spPr bwMode="auto">
          <a:xfrm>
            <a:off x="282186" y="332656"/>
            <a:ext cx="7803694" cy="613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1115616" y="2780928"/>
            <a:ext cx="79208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5536" y="5733256"/>
            <a:ext cx="151216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三項認證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zh-TW" b="1" dirty="0">
                <a:solidFill>
                  <a:srgbClr val="0000CC"/>
                </a:solidFill>
              </a:rPr>
              <a:t>一、住宅防竊安全諮詢：</a:t>
            </a:r>
          </a:p>
          <a:p>
            <a:pPr marL="0" indent="0">
              <a:buNone/>
            </a:pPr>
            <a:r>
              <a:rPr lang="zh-TW" altLang="zh-TW" dirty="0"/>
              <a:t>請洽</a:t>
            </a:r>
            <a:r>
              <a:rPr lang="zh-TW" altLang="zh-TW" b="1" dirty="0"/>
              <a:t>各地轄區警察分局、偵察隊</a:t>
            </a:r>
            <a:r>
              <a:rPr lang="zh-TW" altLang="zh-TW" dirty="0"/>
              <a:t>，申請「</a:t>
            </a:r>
            <a:r>
              <a:rPr lang="zh-TW" altLang="zh-TW" b="1" dirty="0"/>
              <a:t>住宅防竊安全諮詢</a:t>
            </a:r>
            <a:r>
              <a:rPr lang="zh-TW" altLang="zh-TW" dirty="0"/>
              <a:t>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/>
              <a:t>一</a:t>
            </a:r>
            <a:r>
              <a:rPr lang="zh-TW" altLang="zh-TW" dirty="0"/>
              <a:t>分局請洽 偵察佐 李偉民：</a:t>
            </a:r>
            <a:r>
              <a:rPr lang="en-US" altLang="zh-TW" dirty="0"/>
              <a:t>06-2674881 / 2604678  )</a:t>
            </a: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0000CC"/>
                </a:solidFill>
              </a:rPr>
              <a:t>二</a:t>
            </a:r>
            <a:r>
              <a:rPr lang="zh-TW" altLang="zh-TW" b="1" dirty="0">
                <a:solidFill>
                  <a:srgbClr val="0000CC"/>
                </a:solidFill>
              </a:rPr>
              <a:t>、「校外租賃場所消防安全」檢查：</a:t>
            </a:r>
          </a:p>
          <a:p>
            <a:pPr marL="0" indent="0">
              <a:buNone/>
            </a:pPr>
            <a:r>
              <a:rPr lang="zh-TW" altLang="zh-TW" dirty="0"/>
              <a:t>請向</a:t>
            </a:r>
            <a:r>
              <a:rPr lang="zh-TW" altLang="zh-TW" b="1" dirty="0"/>
              <a:t>各轄區消防大隊、分隊</a:t>
            </a:r>
            <a:r>
              <a:rPr lang="zh-TW" altLang="zh-TW" dirty="0"/>
              <a:t>申請「</a:t>
            </a:r>
            <a:r>
              <a:rPr lang="zh-TW" altLang="zh-TW" b="1" dirty="0"/>
              <a:t>校外租賃場所消防安全</a:t>
            </a:r>
            <a:r>
              <a:rPr lang="zh-TW" altLang="zh-TW" dirty="0"/>
              <a:t>」。</a:t>
            </a:r>
          </a:p>
          <a:p>
            <a:pPr marL="0" indent="0">
              <a:buNone/>
            </a:pPr>
            <a:r>
              <a:rPr lang="zh-TW" altLang="zh-TW" dirty="0"/>
              <a:t>東區：第七大隊：大隊部安檢小組</a:t>
            </a:r>
            <a:r>
              <a:rPr lang="en-US" altLang="zh-TW" dirty="0"/>
              <a:t> 06-2158375 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北區：第六大隊：</a:t>
            </a:r>
            <a:r>
              <a:rPr lang="en-US" altLang="zh-TW" dirty="0"/>
              <a:t>06-3589894  </a:t>
            </a:r>
            <a:r>
              <a:rPr lang="zh-TW" altLang="zh-TW" dirty="0"/>
              <a:t>公園分隊：</a:t>
            </a:r>
            <a:r>
              <a:rPr lang="en-US" altLang="zh-TW" dirty="0"/>
              <a:t>06-2511046 </a:t>
            </a:r>
            <a:r>
              <a:rPr lang="zh-TW" altLang="zh-TW" dirty="0"/>
              <a:t>王智遠先生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0000CC"/>
                </a:solidFill>
              </a:rPr>
              <a:t>三</a:t>
            </a:r>
            <a:r>
              <a:rPr lang="zh-TW" altLang="zh-TW" b="1" dirty="0">
                <a:solidFill>
                  <a:srgbClr val="0000CC"/>
                </a:solidFill>
              </a:rPr>
              <a:t>、建築物公共安全檢查簽證：</a:t>
            </a:r>
          </a:p>
          <a:p>
            <a:pPr marL="0" indent="0">
              <a:buNone/>
            </a:pPr>
            <a:r>
              <a:rPr lang="zh-TW" altLang="zh-TW" dirty="0"/>
              <a:t>請向內政部營建署核定之</a:t>
            </a:r>
            <a:r>
              <a:rPr lang="zh-TW" altLang="zh-TW" b="1" dirty="0"/>
              <a:t>專業機構、技師、建築物檢驗師</a:t>
            </a:r>
            <a:r>
              <a:rPr lang="zh-TW" altLang="zh-TW" dirty="0"/>
              <a:t>等申請檢驗</a:t>
            </a:r>
          </a:p>
          <a:p>
            <a:pPr marL="0" indent="0">
              <a:buNone/>
            </a:pPr>
            <a:r>
              <a:rPr lang="zh-TW" altLang="zh-TW" dirty="0"/>
              <a:t>檢驗師可接洽：</a:t>
            </a:r>
          </a:p>
          <a:p>
            <a:pPr marL="0" lvl="0" indent="0">
              <a:buNone/>
            </a:pPr>
            <a:r>
              <a:rPr lang="zh-TW" altLang="zh-TW" dirty="0"/>
              <a:t>台南市建築物公共安全檢查商業同業公會：</a:t>
            </a:r>
            <a:r>
              <a:rPr lang="en-US" altLang="zh-TW" dirty="0"/>
              <a:t>06-2932598</a:t>
            </a:r>
            <a:endParaRPr lang="zh-TW" altLang="zh-TW" dirty="0"/>
          </a:p>
          <a:p>
            <a:pPr marL="0" lvl="0" indent="0">
              <a:buNone/>
            </a:pPr>
            <a:r>
              <a:rPr lang="zh-TW" altLang="zh-TW" dirty="0"/>
              <a:t>台南縣建築物公共安全檢查商業同業公會：</a:t>
            </a:r>
            <a:r>
              <a:rPr lang="en-US" altLang="zh-TW" dirty="0"/>
              <a:t>06-5794990</a:t>
            </a:r>
            <a:endParaRPr lang="zh-TW" altLang="zh-TW" dirty="0"/>
          </a:p>
          <a:p>
            <a:pPr marL="0" lvl="0" indent="0">
              <a:buNone/>
            </a:pPr>
            <a:r>
              <a:rPr lang="zh-TW" altLang="zh-TW" dirty="0"/>
              <a:t>執業建築師</a:t>
            </a:r>
          </a:p>
          <a:p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D5E7"/>
              </a:clrFrom>
              <a:clrTo>
                <a:srgbClr val="C0D5E7">
                  <a:alpha val="0"/>
                </a:srgbClr>
              </a:clrTo>
            </a:clrChange>
          </a:blip>
          <a:srcRect l="45101" t="13407" r="45491" b="15719"/>
          <a:stretch>
            <a:fillRect/>
          </a:stretch>
        </p:blipFill>
        <p:spPr bwMode="auto">
          <a:xfrm>
            <a:off x="8130352" y="0"/>
            <a:ext cx="10136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N\Downloads\1779528_10202517323005738_880866056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3908" y="5229200"/>
            <a:ext cx="1090092" cy="1628800"/>
          </a:xfrm>
          <a:prstGeom prst="rect">
            <a:avLst/>
          </a:prstGeom>
          <a:noFill/>
        </p:spPr>
      </p:pic>
      <p:pic>
        <p:nvPicPr>
          <p:cNvPr id="10" name="圖片 9" descr="D:\賃居生\活動\103賃居系列活動\講座\房東座談\住宅防竊安全諮詢報告表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9395" r="17611" b="33916"/>
          <a:stretch/>
        </p:blipFill>
        <p:spPr bwMode="auto">
          <a:xfrm>
            <a:off x="1187624" y="0"/>
            <a:ext cx="619268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2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180</Words>
  <Application>Microsoft Office PowerPoint</Application>
  <PresentationFormat>如螢幕大小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三項認證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租屋博覽會＿＿ －－介紹與簡介</dc:title>
  <dc:creator>DN</dc:creator>
  <cp:lastModifiedBy>XP</cp:lastModifiedBy>
  <cp:revision>69</cp:revision>
  <dcterms:created xsi:type="dcterms:W3CDTF">2014-03-09T21:52:03Z</dcterms:created>
  <dcterms:modified xsi:type="dcterms:W3CDTF">2014-03-13T02:51:07Z</dcterms:modified>
</cp:coreProperties>
</file>