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6" r:id="rId11"/>
    <p:sldId id="277" r:id="rId12"/>
    <p:sldId id="278" r:id="rId13"/>
    <p:sldId id="279" r:id="rId14"/>
    <p:sldId id="280" r:id="rId15"/>
    <p:sldId id="281" r:id="rId16"/>
    <p:sldId id="282" r:id="rId17"/>
    <p:sldId id="284" r:id="rId18"/>
    <p:sldId id="285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B1DA-CE14-4124-9315-2BA2E9B3ACE0}" type="datetimeFigureOut">
              <a:rPr lang="zh-TW" altLang="en-US" smtClean="0"/>
              <a:pPr/>
              <a:t>2014/3/13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69E6-7507-4890-ACB4-1D49AB6FFF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B1DA-CE14-4124-9315-2BA2E9B3ACE0}" type="datetimeFigureOut">
              <a:rPr lang="zh-TW" altLang="en-US" smtClean="0"/>
              <a:pPr/>
              <a:t>2014/3/13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69E6-7507-4890-ACB4-1D49AB6FFF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B1DA-CE14-4124-9315-2BA2E9B3ACE0}" type="datetimeFigureOut">
              <a:rPr lang="zh-TW" altLang="en-US" smtClean="0"/>
              <a:pPr/>
              <a:t>2014/3/13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69E6-7507-4890-ACB4-1D49AB6FFF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B1DA-CE14-4124-9315-2BA2E9B3ACE0}" type="datetimeFigureOut">
              <a:rPr lang="zh-TW" altLang="en-US" smtClean="0"/>
              <a:pPr/>
              <a:t>2014/3/13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69E6-7507-4890-ACB4-1D49AB6FFF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B1DA-CE14-4124-9315-2BA2E9B3ACE0}" type="datetimeFigureOut">
              <a:rPr lang="zh-TW" altLang="en-US" smtClean="0"/>
              <a:pPr/>
              <a:t>2014/3/13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69E6-7507-4890-ACB4-1D49AB6FFF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B1DA-CE14-4124-9315-2BA2E9B3ACE0}" type="datetimeFigureOut">
              <a:rPr lang="zh-TW" altLang="en-US" smtClean="0"/>
              <a:pPr/>
              <a:t>2014/3/13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69E6-7507-4890-ACB4-1D49AB6FFF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B1DA-CE14-4124-9315-2BA2E9B3ACE0}" type="datetimeFigureOut">
              <a:rPr lang="zh-TW" altLang="en-US" smtClean="0"/>
              <a:pPr/>
              <a:t>2014/3/13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69E6-7507-4890-ACB4-1D49AB6FFF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B1DA-CE14-4124-9315-2BA2E9B3ACE0}" type="datetimeFigureOut">
              <a:rPr lang="zh-TW" altLang="en-US" smtClean="0"/>
              <a:pPr/>
              <a:t>2014/3/13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69E6-7507-4890-ACB4-1D49AB6FFF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B1DA-CE14-4124-9315-2BA2E9B3ACE0}" type="datetimeFigureOut">
              <a:rPr lang="zh-TW" altLang="en-US" smtClean="0"/>
              <a:pPr/>
              <a:t>2014/3/13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69E6-7507-4890-ACB4-1D49AB6FFF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B1DA-CE14-4124-9315-2BA2E9B3ACE0}" type="datetimeFigureOut">
              <a:rPr lang="zh-TW" altLang="en-US" smtClean="0"/>
              <a:pPr/>
              <a:t>2014/3/13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69E6-7507-4890-ACB4-1D49AB6FFF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B1DA-CE14-4124-9315-2BA2E9B3ACE0}" type="datetimeFigureOut">
              <a:rPr lang="zh-TW" altLang="en-US" smtClean="0"/>
              <a:pPr/>
              <a:t>2014/3/13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69E6-7507-4890-ACB4-1D49AB6FFF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5B1DA-CE14-4124-9315-2BA2E9B3ACE0}" type="datetimeFigureOut">
              <a:rPr lang="zh-TW" altLang="en-US" smtClean="0"/>
              <a:pPr/>
              <a:t>2014/3/13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A69E6-7507-4890-ACB4-1D49AB6FFF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888432" y="2130425"/>
            <a:ext cx="4860032" cy="3602831"/>
          </a:xfrm>
        </p:spPr>
        <p:txBody>
          <a:bodyPr/>
          <a:lstStyle/>
          <a:p>
            <a:r>
              <a:rPr lang="zh-TW" altLang="en-US" dirty="0" smtClean="0"/>
              <a:t>租屋博覽會簡介　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與房東準備事項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600400" y="908720"/>
            <a:ext cx="5148064" cy="1152128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國立成功大學</a:t>
            </a:r>
            <a:endParaRPr lang="en-US" altLang="zh-TW" dirty="0" smtClean="0"/>
          </a:p>
          <a:p>
            <a:r>
              <a:rPr lang="en-US" altLang="zh-TW" dirty="0" smtClean="0"/>
              <a:t>101</a:t>
            </a:r>
            <a:r>
              <a:rPr lang="zh-TW" altLang="en-US" dirty="0" smtClean="0"/>
              <a:t>學年度房東座談會</a:t>
            </a:r>
            <a:endParaRPr lang="zh-TW" altLang="en-US" dirty="0"/>
          </a:p>
        </p:txBody>
      </p:sp>
      <p:pic>
        <p:nvPicPr>
          <p:cNvPr id="1026" name="Picture 2" descr="C:\Users\DN\Downloads\1779528_10202517323005738_880866056_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04664"/>
            <a:ext cx="3807178" cy="568863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r="26375" b="25457"/>
          <a:stretch>
            <a:fillRect/>
          </a:stretch>
        </p:blipFill>
        <p:spPr bwMode="auto">
          <a:xfrm>
            <a:off x="0" y="980728"/>
            <a:ext cx="9144000" cy="52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2500" dirty="0" smtClean="0"/>
              <a:t>如果您從未在此網站上刊登，則點“新房東申請刊登”</a:t>
            </a:r>
            <a:endParaRPr lang="zh-TW" altLang="en-US" sz="2500" dirty="0"/>
          </a:p>
        </p:txBody>
      </p:sp>
      <p:sp>
        <p:nvSpPr>
          <p:cNvPr id="8" name="橢圓 7"/>
          <p:cNvSpPr/>
          <p:nvPr/>
        </p:nvSpPr>
        <p:spPr>
          <a:xfrm>
            <a:off x="2483768" y="5013176"/>
            <a:ext cx="3168352" cy="11932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DN\Downloads\1779528_10202517323005738_880866056_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3908" y="5229200"/>
            <a:ext cx="1090092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活動當天相關資訊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時間：</a:t>
            </a:r>
            <a:r>
              <a:rPr lang="en-US" altLang="zh-TW" sz="4000" dirty="0" smtClean="0"/>
              <a:t>3/25(</a:t>
            </a:r>
            <a:r>
              <a:rPr lang="zh-TW" altLang="en-US" sz="4000" dirty="0" smtClean="0"/>
              <a:t>二</a:t>
            </a:r>
            <a:r>
              <a:rPr lang="en-US" altLang="zh-TW" sz="4000" dirty="0" smtClean="0"/>
              <a:t>)</a:t>
            </a:r>
            <a:r>
              <a:rPr lang="zh-TW" altLang="en-US" sz="4000" dirty="0" smtClean="0"/>
              <a:t> 下午五點到九點</a:t>
            </a:r>
            <a:endParaRPr lang="en-US" altLang="zh-TW" sz="4000" dirty="0" smtClean="0"/>
          </a:p>
          <a:p>
            <a:r>
              <a:rPr lang="zh-TW" altLang="en-US" sz="4000" dirty="0" smtClean="0"/>
              <a:t>地點：學生活動中心前廣場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（也就是本棟建築物外的廣場）</a:t>
            </a:r>
            <a:endParaRPr lang="en-US" altLang="zh-TW" sz="40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DN\Downloads\1779528_10202517323005738_880866056_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3908" y="5229200"/>
            <a:ext cx="1090092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租屋博覽會場地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DN\Downloads\1779528_10202517323005738_880866056_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3908" y="5229200"/>
            <a:ext cx="1090092" cy="1628800"/>
          </a:xfrm>
          <a:prstGeom prst="rect">
            <a:avLst/>
          </a:prstGeom>
          <a:noFill/>
        </p:spPr>
      </p:pic>
      <p:pic>
        <p:nvPicPr>
          <p:cNvPr id="1026" name="Picture 2" descr="G:\P10301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268760"/>
            <a:ext cx="710478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租屋博覽會流程表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571184" cy="4565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5592"/>
                <a:gridCol w="3785592"/>
              </a:tblGrid>
              <a:tr h="70232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dirty="0" smtClean="0"/>
                        <a:t>時間</a:t>
                      </a:r>
                      <a:endParaRPr lang="zh-TW" alt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dirty="0" smtClean="0"/>
                        <a:t>活動內容</a:t>
                      </a:r>
                      <a:endParaRPr lang="zh-TW" altLang="en-US" sz="3000" dirty="0"/>
                    </a:p>
                  </a:txBody>
                  <a:tcPr/>
                </a:tc>
              </a:tr>
              <a:tr h="70232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dirty="0" smtClean="0"/>
                        <a:t>17:00~17:30</a:t>
                      </a:r>
                      <a:endParaRPr lang="zh-TW" alt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dirty="0" smtClean="0"/>
                        <a:t>【</a:t>
                      </a:r>
                      <a:r>
                        <a:rPr lang="zh-TW" altLang="en-US" sz="3000" dirty="0" smtClean="0"/>
                        <a:t>開幕式</a:t>
                      </a:r>
                      <a:r>
                        <a:rPr lang="en-US" altLang="zh-TW" sz="3000" dirty="0" smtClean="0"/>
                        <a:t>】</a:t>
                      </a:r>
                      <a:endParaRPr lang="zh-TW" altLang="en-US" sz="3000" dirty="0"/>
                    </a:p>
                  </a:txBody>
                  <a:tcPr/>
                </a:tc>
              </a:tr>
              <a:tr h="128759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dirty="0" smtClean="0"/>
                        <a:t>17:00~20:45</a:t>
                      </a:r>
                      <a:endParaRPr lang="zh-TW" alt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dirty="0" smtClean="0"/>
                        <a:t>租屋博覽會正式開始</a:t>
                      </a:r>
                      <a:br>
                        <a:rPr lang="zh-TW" altLang="en-US" sz="3000" dirty="0" smtClean="0"/>
                      </a:br>
                      <a:r>
                        <a:rPr lang="en-US" altLang="zh-TW" sz="3000" dirty="0" smtClean="0"/>
                        <a:t>(</a:t>
                      </a:r>
                      <a:r>
                        <a:rPr lang="zh-TW" altLang="en-US" sz="3000" dirty="0" smtClean="0"/>
                        <a:t>自由參觀</a:t>
                      </a:r>
                      <a:r>
                        <a:rPr lang="en-US" altLang="zh-TW" sz="3000" dirty="0" smtClean="0"/>
                        <a:t>)</a:t>
                      </a:r>
                      <a:endParaRPr lang="zh-TW" altLang="en-US" sz="3000" dirty="0"/>
                    </a:p>
                  </a:txBody>
                  <a:tcPr/>
                </a:tc>
              </a:tr>
              <a:tr h="187286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dirty="0" smtClean="0"/>
                        <a:t>20:45~21:00</a:t>
                      </a:r>
                      <a:endParaRPr lang="zh-TW" alt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dirty="0" smtClean="0"/>
                        <a:t>【</a:t>
                      </a:r>
                      <a:r>
                        <a:rPr lang="zh-TW" altLang="en-US" sz="3000" dirty="0" smtClean="0"/>
                        <a:t>閉幕式</a:t>
                      </a:r>
                      <a:r>
                        <a:rPr lang="en-US" altLang="zh-TW" sz="3000" dirty="0" smtClean="0"/>
                        <a:t>】</a:t>
                      </a:r>
                    </a:p>
                    <a:p>
                      <a:pPr algn="ctr"/>
                      <a:r>
                        <a:rPr lang="zh-TW" altLang="en-US" sz="3000" dirty="0" smtClean="0"/>
                        <a:t>頒發「熱心參與房東感謝狀</a:t>
                      </a:r>
                      <a:endParaRPr lang="zh-TW" altLang="en-US" sz="3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DN\Downloads\1779528_10202517323005738_880866056_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3908" y="5229200"/>
            <a:ext cx="1090092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攤位配備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zh-TW" altLang="en-US" dirty="0" smtClean="0"/>
              <a:t>帳篷 </a:t>
            </a:r>
            <a:r>
              <a:rPr lang="en-US" altLang="zh-TW" dirty="0" smtClean="0"/>
              <a:t>x 1 (3m</a:t>
            </a:r>
            <a:r>
              <a:rPr lang="zh-TW" altLang="en-US" dirty="0" smtClean="0"/>
              <a:t>長</a:t>
            </a:r>
            <a:r>
              <a:rPr lang="en-US" altLang="zh-TW" dirty="0" smtClean="0"/>
              <a:t>x3m</a:t>
            </a:r>
            <a:r>
              <a:rPr lang="zh-TW" altLang="en-US" dirty="0" smtClean="0"/>
              <a:t>寬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鐵製折疊椅 </a:t>
            </a:r>
            <a:r>
              <a:rPr lang="en-US" altLang="zh-TW" dirty="0" smtClean="0"/>
              <a:t>x 2</a:t>
            </a:r>
          </a:p>
          <a:p>
            <a:r>
              <a:rPr lang="zh-TW" altLang="en-US" dirty="0" smtClean="0"/>
              <a:t>長桌 </a:t>
            </a:r>
            <a:r>
              <a:rPr lang="en-US" altLang="zh-TW" dirty="0" smtClean="0"/>
              <a:t>x 1</a:t>
            </a:r>
          </a:p>
          <a:p>
            <a:r>
              <a:rPr lang="en-US" altLang="zh-TW" dirty="0" smtClean="0"/>
              <a:t>110V</a:t>
            </a:r>
            <a:r>
              <a:rPr lang="zh-TW" altLang="en-US" dirty="0" smtClean="0"/>
              <a:t>三孔插座</a:t>
            </a:r>
            <a:r>
              <a:rPr lang="en-US" altLang="zh-TW" dirty="0" smtClean="0"/>
              <a:t>x 1 (</a:t>
            </a:r>
            <a:r>
              <a:rPr lang="zh-TW" altLang="en-US" dirty="0" smtClean="0"/>
              <a:t>兩個插頭</a:t>
            </a:r>
            <a:r>
              <a:rPr lang="en-US" altLang="zh-TW" dirty="0" smtClean="0"/>
              <a:t>)</a:t>
            </a:r>
            <a:endParaRPr lang="en-US" altLang="zh-TW" dirty="0"/>
          </a:p>
        </p:txBody>
      </p:sp>
      <p:sp>
        <p:nvSpPr>
          <p:cNvPr id="4" name="等腰三角形 3"/>
          <p:cNvSpPr/>
          <p:nvPr/>
        </p:nvSpPr>
        <p:spPr>
          <a:xfrm>
            <a:off x="2411760" y="3500438"/>
            <a:ext cx="4319588" cy="11525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5" name="直線接點 4"/>
          <p:cNvCxnSpPr/>
          <p:nvPr/>
        </p:nvCxnSpPr>
        <p:spPr>
          <a:xfrm>
            <a:off x="6731348" y="4652963"/>
            <a:ext cx="0" cy="2016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>
            <a:stCxn id="4" idx="2"/>
          </p:cNvCxnSpPr>
          <p:nvPr/>
        </p:nvCxnSpPr>
        <p:spPr>
          <a:xfrm>
            <a:off x="2411760" y="4652963"/>
            <a:ext cx="0" cy="2016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>
            <a:stCxn id="4" idx="0"/>
          </p:cNvCxnSpPr>
          <p:nvPr/>
        </p:nvCxnSpPr>
        <p:spPr>
          <a:xfrm>
            <a:off x="4572348" y="3500438"/>
            <a:ext cx="2447925" cy="936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V="1">
            <a:off x="6731348" y="4437063"/>
            <a:ext cx="288925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7020273" y="4437063"/>
            <a:ext cx="0" cy="1871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V="1">
            <a:off x="6731348" y="6308725"/>
            <a:ext cx="288925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3707160" y="4652963"/>
            <a:ext cx="0" cy="1512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V="1">
            <a:off x="2411760" y="6165850"/>
            <a:ext cx="1368425" cy="503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3780185" y="6165850"/>
            <a:ext cx="29511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平行四邊形 13"/>
          <p:cNvSpPr/>
          <p:nvPr/>
        </p:nvSpPr>
        <p:spPr>
          <a:xfrm>
            <a:off x="3419823" y="5661025"/>
            <a:ext cx="2808287" cy="28892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3419823" y="5949950"/>
            <a:ext cx="0" cy="719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3564285" y="5949950"/>
            <a:ext cx="0" cy="539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6083648" y="5949950"/>
            <a:ext cx="0" cy="719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6228110" y="5661025"/>
            <a:ext cx="0" cy="755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 3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5629275"/>
            <a:ext cx="78581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3534" y="5675313"/>
            <a:ext cx="781050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C:\Users\DN\Downloads\1779528_10202517323005738_880866056_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3908" y="5229200"/>
            <a:ext cx="1090092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停車位路線圖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4" descr="停車場地圖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5"/>
            <a:ext cx="7488832" cy="528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DN\Downloads\1779528_10202517323005738_880866056_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3908" y="5229200"/>
            <a:ext cx="1090092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房東所需準備資料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宣傳單 </a:t>
            </a:r>
            <a:endParaRPr lang="en-US" altLang="zh-TW" sz="2800" dirty="0" smtClean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r>
              <a:rPr lang="zh-TW" altLang="en-US" sz="28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內容包括</a:t>
            </a:r>
            <a:r>
              <a:rPr lang="en-US" altLang="zh-TW" sz="28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:</a:t>
            </a:r>
          </a:p>
          <a:p>
            <a:pPr lvl="1">
              <a:buFont typeface="Wingdings" pitchFamily="2" charset="2"/>
              <a:buChar char=""/>
            </a:pPr>
            <a:r>
              <a:rPr lang="zh-TW" altLang="en-US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租金、租屋地址、連絡電話</a:t>
            </a:r>
            <a:endParaRPr lang="en-US" altLang="zh-TW" sz="2400" dirty="0" smtClean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lvl="1">
              <a:buFont typeface="Wingdings" pitchFamily="2" charset="2"/>
              <a:buChar char=""/>
            </a:pPr>
            <a:r>
              <a:rPr lang="zh-TW" altLang="en-US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房屋格局</a:t>
            </a:r>
            <a:r>
              <a:rPr lang="en-US" altLang="zh-TW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(</a:t>
            </a:r>
            <a:r>
              <a:rPr lang="zh-TW" altLang="en-US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雅房、公寓、透天分區</a:t>
            </a:r>
            <a:r>
              <a:rPr lang="en-US" altLang="zh-TW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)</a:t>
            </a:r>
          </a:p>
          <a:p>
            <a:pPr lvl="1">
              <a:buFont typeface="Wingdings" pitchFamily="2" charset="2"/>
              <a:buChar char=""/>
            </a:pPr>
            <a:r>
              <a:rPr lang="zh-TW" altLang="en-US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屋齡、室內坪數</a:t>
            </a:r>
            <a:endParaRPr lang="en-US" altLang="zh-TW" sz="2400" dirty="0" smtClean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lvl="1">
              <a:buFont typeface="Wingdings" pitchFamily="2" charset="2"/>
              <a:buChar char=""/>
            </a:pPr>
            <a:r>
              <a:rPr lang="zh-TW" altLang="en-US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提供設備</a:t>
            </a:r>
            <a:r>
              <a:rPr lang="en-US" altLang="zh-TW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(</a:t>
            </a:r>
            <a:r>
              <a:rPr lang="zh-TW" altLang="en-US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網路、冷氣、洗衣機、冰箱</a:t>
            </a:r>
            <a:r>
              <a:rPr lang="en-US" altLang="zh-TW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,,,</a:t>
            </a:r>
            <a:r>
              <a:rPr lang="zh-TW" altLang="en-US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等</a:t>
            </a:r>
            <a:r>
              <a:rPr lang="en-US" altLang="zh-TW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)</a:t>
            </a:r>
          </a:p>
          <a:p>
            <a:pPr lvl="1">
              <a:buFont typeface="Wingdings" pitchFamily="2" charset="2"/>
              <a:buChar char=""/>
            </a:pPr>
            <a:r>
              <a:rPr lang="zh-TW" altLang="en-US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是否有附車位</a:t>
            </a:r>
            <a:endParaRPr lang="en-US" altLang="zh-TW" sz="2400" dirty="0" smtClean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lvl="1">
              <a:buFont typeface="Wingdings" pitchFamily="2" charset="2"/>
              <a:buChar char=""/>
            </a:pPr>
            <a:r>
              <a:rPr lang="zh-TW" altLang="en-US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對象限制</a:t>
            </a:r>
            <a:r>
              <a:rPr lang="en-US" altLang="zh-TW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(</a:t>
            </a:r>
            <a:r>
              <a:rPr lang="zh-TW" altLang="en-US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限男生、限女生</a:t>
            </a:r>
            <a:r>
              <a:rPr lang="en-US" altLang="zh-TW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)</a:t>
            </a:r>
          </a:p>
          <a:p>
            <a:pPr lvl="1">
              <a:buFont typeface="Wingdings" pitchFamily="2" charset="2"/>
              <a:buChar char=""/>
            </a:pPr>
            <a:r>
              <a:rPr lang="zh-TW" altLang="en-US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消防安檢設備和逃生通道</a:t>
            </a:r>
            <a:endParaRPr lang="en-US" altLang="zh-TW" sz="2400" dirty="0" smtClean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DN\Downloads\1779528_10202517323005738_880866056_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3908" y="5229200"/>
            <a:ext cx="1090092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房東所需準備資料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宣傳單 </a:t>
            </a:r>
            <a:endParaRPr lang="en-US" altLang="zh-TW" sz="2800" dirty="0" smtClean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r>
              <a:rPr lang="zh-TW" altLang="en-US" sz="28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內容包括</a:t>
            </a:r>
            <a:r>
              <a:rPr lang="en-US" altLang="zh-TW" sz="28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:</a:t>
            </a:r>
          </a:p>
          <a:p>
            <a:pPr lvl="1">
              <a:buFont typeface="Wingdings" pitchFamily="2" charset="2"/>
              <a:buChar char=""/>
            </a:pPr>
            <a:r>
              <a:rPr lang="zh-TW" altLang="en-US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租金、租屋地址、連絡電話</a:t>
            </a:r>
            <a:endParaRPr lang="en-US" altLang="zh-TW" sz="2400" dirty="0" smtClean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lvl="1">
              <a:buFont typeface="Wingdings" pitchFamily="2" charset="2"/>
              <a:buChar char=""/>
            </a:pPr>
            <a:r>
              <a:rPr lang="zh-TW" altLang="en-US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房屋格局</a:t>
            </a:r>
            <a:r>
              <a:rPr lang="en-US" altLang="zh-TW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(</a:t>
            </a:r>
            <a:r>
              <a:rPr lang="zh-TW" altLang="en-US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雅房、公寓、透天分區</a:t>
            </a:r>
            <a:r>
              <a:rPr lang="en-US" altLang="zh-TW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)</a:t>
            </a:r>
          </a:p>
          <a:p>
            <a:pPr lvl="1">
              <a:buFont typeface="Wingdings" pitchFamily="2" charset="2"/>
              <a:buChar char=""/>
            </a:pPr>
            <a:r>
              <a:rPr lang="zh-TW" altLang="en-US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屋齡、室內坪數</a:t>
            </a:r>
            <a:endParaRPr lang="en-US" altLang="zh-TW" sz="2400" dirty="0" smtClean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lvl="1">
              <a:buFont typeface="Wingdings" pitchFamily="2" charset="2"/>
              <a:buChar char=""/>
            </a:pPr>
            <a:r>
              <a:rPr lang="zh-TW" altLang="en-US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提供設備</a:t>
            </a:r>
            <a:r>
              <a:rPr lang="en-US" altLang="zh-TW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(</a:t>
            </a:r>
            <a:r>
              <a:rPr lang="zh-TW" altLang="en-US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網路、冷氣、洗衣機、冰箱</a:t>
            </a:r>
            <a:r>
              <a:rPr lang="en-US" altLang="zh-TW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,,,</a:t>
            </a:r>
            <a:r>
              <a:rPr lang="zh-TW" altLang="en-US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等</a:t>
            </a:r>
            <a:r>
              <a:rPr lang="en-US" altLang="zh-TW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)</a:t>
            </a:r>
          </a:p>
          <a:p>
            <a:pPr lvl="1">
              <a:buFont typeface="Wingdings" pitchFamily="2" charset="2"/>
              <a:buChar char=""/>
            </a:pPr>
            <a:r>
              <a:rPr lang="zh-TW" altLang="en-US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是否有附車位</a:t>
            </a:r>
            <a:endParaRPr lang="en-US" altLang="zh-TW" sz="2400" dirty="0" smtClean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lvl="1">
              <a:buFont typeface="Wingdings" pitchFamily="2" charset="2"/>
              <a:buChar char=""/>
            </a:pPr>
            <a:r>
              <a:rPr lang="zh-TW" altLang="en-US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對象限制</a:t>
            </a:r>
            <a:r>
              <a:rPr lang="en-US" altLang="zh-TW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(</a:t>
            </a:r>
            <a:r>
              <a:rPr lang="zh-TW" altLang="en-US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限男生、限女生</a:t>
            </a:r>
            <a:r>
              <a:rPr lang="en-US" altLang="zh-TW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)</a:t>
            </a:r>
          </a:p>
          <a:p>
            <a:pPr lvl="1">
              <a:buFont typeface="Wingdings" pitchFamily="2" charset="2"/>
              <a:buChar char=""/>
            </a:pPr>
            <a:r>
              <a:rPr lang="zh-TW" altLang="en-US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消防安檢設備和逃生通道</a:t>
            </a:r>
            <a:endParaRPr lang="en-US" altLang="zh-TW" sz="2400" dirty="0" smtClean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DN\Downloads\1779528_10202517323005738_880866056_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3908" y="5229200"/>
            <a:ext cx="1090092" cy="1628800"/>
          </a:xfrm>
          <a:prstGeom prst="rect">
            <a:avLst/>
          </a:prstGeom>
          <a:noFill/>
        </p:spPr>
      </p:pic>
      <p:pic>
        <p:nvPicPr>
          <p:cNvPr id="6" name="Picture 2" descr="G:\IMG_57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3"/>
            <a:ext cx="7414792" cy="494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915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房東所需準備資料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宣傳單 </a:t>
            </a:r>
            <a:endParaRPr lang="en-US" altLang="zh-TW" sz="2800" dirty="0" smtClean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r>
              <a:rPr lang="zh-TW" altLang="en-US" sz="28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內容包括</a:t>
            </a:r>
            <a:r>
              <a:rPr lang="en-US" altLang="zh-TW" sz="28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:</a:t>
            </a:r>
          </a:p>
          <a:p>
            <a:pPr lvl="1">
              <a:buFont typeface="Wingdings" pitchFamily="2" charset="2"/>
              <a:buChar char=""/>
            </a:pPr>
            <a:r>
              <a:rPr lang="zh-TW" altLang="en-US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租金、租屋地址、連絡電話</a:t>
            </a:r>
            <a:endParaRPr lang="en-US" altLang="zh-TW" sz="2400" dirty="0" smtClean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lvl="1">
              <a:buFont typeface="Wingdings" pitchFamily="2" charset="2"/>
              <a:buChar char=""/>
            </a:pPr>
            <a:r>
              <a:rPr lang="zh-TW" altLang="en-US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房屋格局</a:t>
            </a:r>
            <a:r>
              <a:rPr lang="en-US" altLang="zh-TW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(</a:t>
            </a:r>
            <a:r>
              <a:rPr lang="zh-TW" altLang="en-US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雅房、公寓、透天分區</a:t>
            </a:r>
            <a:r>
              <a:rPr lang="en-US" altLang="zh-TW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)</a:t>
            </a:r>
          </a:p>
          <a:p>
            <a:pPr lvl="1">
              <a:buFont typeface="Wingdings" pitchFamily="2" charset="2"/>
              <a:buChar char=""/>
            </a:pPr>
            <a:r>
              <a:rPr lang="zh-TW" altLang="en-US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屋齡、室內坪數</a:t>
            </a:r>
            <a:endParaRPr lang="en-US" altLang="zh-TW" sz="2400" dirty="0" smtClean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lvl="1">
              <a:buFont typeface="Wingdings" pitchFamily="2" charset="2"/>
              <a:buChar char=""/>
            </a:pPr>
            <a:r>
              <a:rPr lang="zh-TW" altLang="en-US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提供設備</a:t>
            </a:r>
            <a:r>
              <a:rPr lang="en-US" altLang="zh-TW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(</a:t>
            </a:r>
            <a:r>
              <a:rPr lang="zh-TW" altLang="en-US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網路、冷氣、洗衣機、冰箱</a:t>
            </a:r>
            <a:r>
              <a:rPr lang="en-US" altLang="zh-TW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,,,</a:t>
            </a:r>
            <a:r>
              <a:rPr lang="zh-TW" altLang="en-US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等</a:t>
            </a:r>
            <a:r>
              <a:rPr lang="en-US" altLang="zh-TW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)</a:t>
            </a:r>
          </a:p>
          <a:p>
            <a:pPr lvl="1">
              <a:buFont typeface="Wingdings" pitchFamily="2" charset="2"/>
              <a:buChar char=""/>
            </a:pPr>
            <a:r>
              <a:rPr lang="zh-TW" altLang="en-US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是否有附車位</a:t>
            </a:r>
            <a:endParaRPr lang="en-US" altLang="zh-TW" sz="2400" dirty="0" smtClean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lvl="1">
              <a:buFont typeface="Wingdings" pitchFamily="2" charset="2"/>
              <a:buChar char=""/>
            </a:pPr>
            <a:r>
              <a:rPr lang="zh-TW" altLang="en-US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對象限制</a:t>
            </a:r>
            <a:r>
              <a:rPr lang="en-US" altLang="zh-TW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(</a:t>
            </a:r>
            <a:r>
              <a:rPr lang="zh-TW" altLang="en-US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限男生、限女生</a:t>
            </a:r>
            <a:r>
              <a:rPr lang="en-US" altLang="zh-TW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)</a:t>
            </a:r>
          </a:p>
          <a:p>
            <a:pPr lvl="1">
              <a:buFont typeface="Wingdings" pitchFamily="2" charset="2"/>
              <a:buChar char=""/>
            </a:pPr>
            <a:r>
              <a:rPr lang="zh-TW" altLang="en-US" sz="24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消防安檢設備和逃生通道</a:t>
            </a:r>
            <a:endParaRPr lang="en-US" altLang="zh-TW" sz="2400" dirty="0" smtClean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DN\Downloads\1779528_10202517323005738_880866056_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3908" y="5229200"/>
            <a:ext cx="1090092" cy="1628800"/>
          </a:xfrm>
          <a:prstGeom prst="rect">
            <a:avLst/>
          </a:prstGeom>
          <a:noFill/>
        </p:spPr>
      </p:pic>
      <p:pic>
        <p:nvPicPr>
          <p:cNvPr id="3074" name="Picture 2" descr="G:\IMG_57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23" y="1343136"/>
            <a:ext cx="7773312" cy="518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43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租屋博覽會簡介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參加資格</a:t>
            </a:r>
            <a:r>
              <a:rPr lang="zh-TW" altLang="en-US" dirty="0"/>
              <a:t>－</a:t>
            </a:r>
            <a:r>
              <a:rPr lang="zh-TW" altLang="en-US" dirty="0" smtClean="0"/>
              <a:t>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“</a:t>
            </a:r>
            <a:r>
              <a:rPr lang="zh-TW" altLang="en-US" dirty="0" smtClean="0"/>
              <a:t>國立成功大學學生校內外住宿服務</a:t>
            </a:r>
            <a:r>
              <a:rPr lang="en-US" altLang="zh-TW" dirty="0" smtClean="0"/>
              <a:t>”</a:t>
            </a:r>
            <a:r>
              <a:rPr lang="zh-TW" altLang="en-US" dirty="0" smtClean="0"/>
              <a:t>介紹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活動當天相關資訊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（時間、地點、場地示意圖</a:t>
            </a:r>
            <a:r>
              <a:rPr lang="en-US" altLang="zh-TW" dirty="0" smtClean="0"/>
              <a:t>…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房東所需準備資料</a:t>
            </a:r>
            <a:endParaRPr lang="en-US" altLang="zh-TW" dirty="0">
              <a:solidFill>
                <a:schemeClr val="accent2">
                  <a:lumMod val="75000"/>
                </a:schemeClr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marL="274320" indent="-274320">
              <a:buFont typeface="Wingdings"/>
              <a:buChar char=""/>
              <a:defRPr/>
            </a:pPr>
            <a:endParaRPr lang="zh-TW" altLang="en-US" dirty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endParaRPr lang="zh-TW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DN\Downloads\1779528_10202517323005738_880866056_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3908" y="5229200"/>
            <a:ext cx="1090092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租屋博覽會簡介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邀請各位房東來擺攤</a:t>
            </a:r>
            <a:endParaRPr lang="en-US" altLang="zh-TW" dirty="0" smtClean="0"/>
          </a:p>
          <a:p>
            <a:r>
              <a:rPr lang="zh-TW" altLang="en-US" dirty="0"/>
              <a:t>當面向</a:t>
            </a:r>
            <a:r>
              <a:rPr lang="zh-TW" altLang="en-US" dirty="0" smtClean="0"/>
              <a:t>同學們介紹房子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2051" name="Picture 3" descr="C:\Users\DN\Desktop\賃居\租屋博覽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808854"/>
            <a:ext cx="5832648" cy="3860506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DN\Downloads\1779528_10202517323005738_880866056_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3908" y="5229200"/>
            <a:ext cx="1090092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租屋博覽會的優點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8" indent="0">
              <a:buNone/>
              <a:defRPr/>
            </a:pPr>
            <a:r>
              <a:rPr lang="zh-TW" altLang="en-US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一、舉辦</a:t>
            </a:r>
            <a:r>
              <a:rPr lang="zh-TW" altLang="en-US" dirty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時間配合學校宿舍抽籤結果</a:t>
            </a:r>
            <a:r>
              <a:rPr lang="zh-TW" altLang="en-US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公告</a:t>
            </a:r>
            <a:r>
              <a:rPr lang="en-US" altLang="zh-TW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/>
            </a:r>
            <a:br>
              <a:rPr lang="en-US" altLang="zh-TW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</a:br>
            <a:r>
              <a:rPr lang="en-US" altLang="zh-TW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    (3/25</a:t>
            </a:r>
            <a:r>
              <a:rPr lang="zh-TW" altLang="en-US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公告當天即為活動日</a:t>
            </a:r>
            <a:r>
              <a:rPr lang="en-US" altLang="zh-TW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)</a:t>
            </a:r>
            <a:endParaRPr lang="en-US" altLang="zh-TW" dirty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marL="65088" indent="0">
              <a:buNone/>
              <a:defRPr/>
            </a:pPr>
            <a:r>
              <a:rPr lang="zh-TW" altLang="en-US" dirty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二</a:t>
            </a:r>
            <a:r>
              <a:rPr lang="zh-TW" altLang="en-US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、</a:t>
            </a:r>
            <a:r>
              <a:rPr lang="zh-TW" altLang="en-US" dirty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由校方廣為宣傳</a:t>
            </a:r>
            <a:endParaRPr lang="en-US" altLang="zh-TW" dirty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marL="65088" indent="0">
              <a:buNone/>
              <a:defRPr/>
            </a:pPr>
            <a:r>
              <a:rPr lang="zh-TW" altLang="en-US" dirty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三</a:t>
            </a:r>
            <a:r>
              <a:rPr lang="zh-TW" altLang="en-US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、</a:t>
            </a:r>
            <a:r>
              <a:rPr lang="zh-TW" altLang="en-US" dirty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同學覺得經過學校認可的房東更</a:t>
            </a:r>
            <a:r>
              <a:rPr lang="zh-TW" altLang="en-US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安全</a:t>
            </a:r>
            <a:endParaRPr lang="en-US" altLang="zh-TW" dirty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marL="65088" indent="0">
              <a:buNone/>
              <a:defRPr/>
            </a:pPr>
            <a:r>
              <a:rPr lang="zh-TW" altLang="en-US" dirty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四</a:t>
            </a:r>
            <a:r>
              <a:rPr lang="zh-TW" altLang="en-US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、</a:t>
            </a:r>
            <a:r>
              <a:rPr lang="zh-TW" altLang="en-US" dirty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與同學直接的</a:t>
            </a:r>
            <a:r>
              <a:rPr lang="zh-TW" altLang="en-US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互動</a:t>
            </a:r>
            <a:endParaRPr lang="en-US" altLang="zh-TW" dirty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DN\Downloads\1779528_10202517323005738_880866056_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3908" y="5229200"/>
            <a:ext cx="1090092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租屋博覽會簡介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活動手冊上也會介紹租屋資訊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3074" name="圖片 1"/>
          <p:cNvPicPr>
            <a:picLocks noChangeAspect="1" noChangeArrowheads="1"/>
          </p:cNvPicPr>
          <p:nvPr/>
        </p:nvPicPr>
        <p:blipFill>
          <a:blip r:embed="rId2" cstate="print"/>
          <a:srcRect l="4659" t="4118" r="50000" b="51409"/>
          <a:stretch>
            <a:fillRect/>
          </a:stretch>
        </p:blipFill>
        <p:spPr bwMode="auto">
          <a:xfrm>
            <a:off x="576064" y="2132856"/>
            <a:ext cx="3275856" cy="454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圖片 1"/>
          <p:cNvPicPr>
            <a:picLocks noChangeAspect="1" noChangeArrowheads="1"/>
          </p:cNvPicPr>
          <p:nvPr/>
        </p:nvPicPr>
        <p:blipFill>
          <a:blip r:embed="rId3" cstate="print"/>
          <a:srcRect l="3548" t="4152" r="50000" b="51397"/>
          <a:stretch>
            <a:fillRect/>
          </a:stretch>
        </p:blipFill>
        <p:spPr bwMode="auto">
          <a:xfrm>
            <a:off x="3995936" y="2204864"/>
            <a:ext cx="3240360" cy="438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DN\Downloads\1779528_10202517323005738_880866056_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3908" y="5229200"/>
            <a:ext cx="1090092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參加資格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需在</a:t>
            </a:r>
            <a:r>
              <a:rPr lang="en-US" altLang="zh-TW" dirty="0" smtClean="0"/>
              <a:t>”</a:t>
            </a:r>
            <a:r>
              <a:rPr lang="zh-TW" altLang="en-US" u="sng" dirty="0" smtClean="0"/>
              <a:t>國立成功大學學生校內外住宿服務</a:t>
            </a:r>
            <a:r>
              <a:rPr lang="en-US" altLang="zh-TW" dirty="0" smtClean="0"/>
              <a:t>”</a:t>
            </a:r>
            <a:r>
              <a:rPr lang="zh-TW" altLang="en-US" dirty="0" smtClean="0"/>
              <a:t>網上有登記，並通過審核，即可報名參加租屋博覽會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r="26674" b="24579"/>
          <a:stretch>
            <a:fillRect/>
          </a:stretch>
        </p:blipFill>
        <p:spPr bwMode="auto">
          <a:xfrm>
            <a:off x="827583" y="3140968"/>
            <a:ext cx="610139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DN\Downloads\1779528_10202517323005738_880866056_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3908" y="5229200"/>
            <a:ext cx="1090092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r>
              <a:rPr lang="zh-TW" altLang="en-US" sz="2500" dirty="0" smtClean="0"/>
              <a:t>如果您從未在本校網站上刊登，則需要上網申請</a:t>
            </a:r>
            <a:r>
              <a:rPr lang="en-US" altLang="zh-TW" sz="2500" dirty="0" smtClean="0"/>
              <a:t/>
            </a:r>
            <a:br>
              <a:rPr lang="en-US" altLang="zh-TW" sz="2500" dirty="0" smtClean="0"/>
            </a:br>
            <a:r>
              <a:rPr lang="zh-TW" altLang="en-US" sz="2500" dirty="0" smtClean="0"/>
              <a:t>（請搜尋</a:t>
            </a:r>
            <a:r>
              <a:rPr lang="en-US" altLang="zh-TW" sz="2500" dirty="0" smtClean="0"/>
              <a:t>”</a:t>
            </a:r>
            <a:r>
              <a:rPr lang="zh-TW" altLang="en-US" sz="2500" u="sng" dirty="0" smtClean="0"/>
              <a:t>國立成功大學學生校內外住宿服務</a:t>
            </a:r>
            <a:r>
              <a:rPr lang="en-US" altLang="zh-TW" sz="2500" dirty="0" smtClean="0"/>
              <a:t>”</a:t>
            </a:r>
            <a:r>
              <a:rPr lang="zh-TW" altLang="en-US" sz="2500" dirty="0" smtClean="0"/>
              <a:t> ）</a:t>
            </a:r>
            <a:endParaRPr lang="en-US" altLang="zh-TW" sz="2500" dirty="0" smtClean="0"/>
          </a:p>
          <a:p>
            <a:r>
              <a:rPr lang="zh-TW" altLang="en-US" sz="2500" dirty="0" smtClean="0"/>
              <a:t>（或上本校官網，點選在校學生）</a:t>
            </a:r>
            <a:endParaRPr lang="zh-TW" altLang="en-US" sz="25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14861" r="14861"/>
          <a:stretch>
            <a:fillRect/>
          </a:stretch>
        </p:blipFill>
        <p:spPr bwMode="auto">
          <a:xfrm>
            <a:off x="792088" y="1528395"/>
            <a:ext cx="6516216" cy="521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橢圓 9"/>
          <p:cNvSpPr/>
          <p:nvPr/>
        </p:nvSpPr>
        <p:spPr>
          <a:xfrm>
            <a:off x="0" y="5576806"/>
            <a:ext cx="2339752" cy="88120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DN\Downloads\1779528_10202517323005738_880866056_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3908" y="5229200"/>
            <a:ext cx="1090092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algn="ctr">
              <a:buNone/>
            </a:pPr>
            <a:r>
              <a:rPr lang="zh-TW" altLang="en-US" dirty="0" smtClean="0"/>
              <a:t>活動與生活＞＞租屋資訊</a:t>
            </a:r>
            <a:endParaRPr lang="zh-TW" alt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l="14861" r="14861"/>
          <a:stretch>
            <a:fillRect/>
          </a:stretch>
        </p:blipFill>
        <p:spPr bwMode="auto">
          <a:xfrm>
            <a:off x="179512" y="764703"/>
            <a:ext cx="7488832" cy="599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橢圓 7"/>
          <p:cNvSpPr/>
          <p:nvPr/>
        </p:nvSpPr>
        <p:spPr>
          <a:xfrm>
            <a:off x="1547663" y="3933056"/>
            <a:ext cx="2103131" cy="7920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DN\Downloads\1779528_10202517323005738_880866056_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3908" y="5229200"/>
            <a:ext cx="1090092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12422" r="20033" b="26547"/>
          <a:stretch>
            <a:fillRect/>
          </a:stretch>
        </p:blipFill>
        <p:spPr bwMode="auto">
          <a:xfrm>
            <a:off x="-1" y="1052736"/>
            <a:ext cx="9156631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algn="ctr">
              <a:buNone/>
            </a:pPr>
            <a:r>
              <a:rPr lang="zh-TW" altLang="en-US" dirty="0" smtClean="0"/>
              <a:t>請點“房東由此進入”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4427984" y="4005064"/>
            <a:ext cx="2103131" cy="7920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DN\Downloads\1779528_10202517323005738_880866056_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3908" y="5229200"/>
            <a:ext cx="1090092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425</Words>
  <Application>Microsoft Office PowerPoint</Application>
  <PresentationFormat>如螢幕大小 (4:3)</PresentationFormat>
  <Paragraphs>75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租屋博覽會簡介　 與房東準備事項</vt:lpstr>
      <vt:lpstr>大綱</vt:lpstr>
      <vt:lpstr>租屋博覽會簡介</vt:lpstr>
      <vt:lpstr>租屋博覽會的優點</vt:lpstr>
      <vt:lpstr>租屋博覽會簡介</vt:lpstr>
      <vt:lpstr>參加資格</vt:lpstr>
      <vt:lpstr>PowerPoint 簡報</vt:lpstr>
      <vt:lpstr>PowerPoint 簡報</vt:lpstr>
      <vt:lpstr>PowerPoint 簡報</vt:lpstr>
      <vt:lpstr>PowerPoint 簡報</vt:lpstr>
      <vt:lpstr>活動當天相關資訊</vt:lpstr>
      <vt:lpstr>租屋博覽會場地</vt:lpstr>
      <vt:lpstr>租屋博覽會流程表</vt:lpstr>
      <vt:lpstr>攤位配備</vt:lpstr>
      <vt:lpstr>停車位路線圖</vt:lpstr>
      <vt:lpstr>房東所需準備資料</vt:lpstr>
      <vt:lpstr>房東所需準備資料</vt:lpstr>
      <vt:lpstr>房東所需準備資料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租屋博覽會＿＿ －－介紹與簡介</dc:title>
  <dc:creator>DN</dc:creator>
  <cp:lastModifiedBy>XP</cp:lastModifiedBy>
  <cp:revision>50</cp:revision>
  <dcterms:created xsi:type="dcterms:W3CDTF">2014-03-09T21:52:03Z</dcterms:created>
  <dcterms:modified xsi:type="dcterms:W3CDTF">2014-03-13T01:13:35Z</dcterms:modified>
</cp:coreProperties>
</file>