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59" r:id="rId4"/>
    <p:sldId id="260" r:id="rId5"/>
    <p:sldId id="261" r:id="rId6"/>
    <p:sldId id="257" r:id="rId7"/>
    <p:sldId id="273" r:id="rId8"/>
    <p:sldId id="275" r:id="rId9"/>
    <p:sldId id="274" r:id="rId10"/>
    <p:sldId id="276" r:id="rId11"/>
    <p:sldId id="277" r:id="rId12"/>
    <p:sldId id="278" r:id="rId13"/>
    <p:sldId id="27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6858000" type="screen4x3"/>
  <p:notesSz cx="6858000" cy="9144000"/>
  <p:embeddedFontLs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439" autoAdjust="0"/>
  </p:normalViewPr>
  <p:slideViewPr>
    <p:cSldViewPr>
      <p:cViewPr>
        <p:scale>
          <a:sx n="60" d="100"/>
          <a:sy n="60" d="100"/>
        </p:scale>
        <p:origin x="-2448" y="-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AF2EB-2920-4EF8-BF3A-F78562E73F10}" type="datetimeFigureOut">
              <a:rPr lang="zh-TW" altLang="en-US" smtClean="0"/>
              <a:pPr/>
              <a:t>2015/3/19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DF495-C97A-4D1E-9A1A-16087BA882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3194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8B1BA-5D67-4A19-A4BD-E9273105C573}" type="datetimeFigureOut">
              <a:rPr lang="zh-TW" altLang="en-US" smtClean="0"/>
              <a:pPr/>
              <a:t>2015/3/19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1885A-16CA-4033-AD8C-02AAA8F0872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152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4E6D-ED5E-4834-AB34-34A2616FFC32}" type="datetimeFigureOut">
              <a:rPr lang="zh-TW" altLang="en-US" smtClean="0"/>
              <a:pPr/>
              <a:t>2015/3/19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CE10-6726-4413-AFA3-D2E34AA19D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2214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4E6D-ED5E-4834-AB34-34A2616FFC32}" type="datetimeFigureOut">
              <a:rPr lang="zh-TW" altLang="en-US" smtClean="0"/>
              <a:pPr/>
              <a:t>2015/3/19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CE10-6726-4413-AFA3-D2E34AA19D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111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4E6D-ED5E-4834-AB34-34A2616FFC32}" type="datetimeFigureOut">
              <a:rPr lang="zh-TW" altLang="en-US" smtClean="0"/>
              <a:pPr/>
              <a:t>2015/3/19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CE10-6726-4413-AFA3-D2E34AA19D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903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4E6D-ED5E-4834-AB34-34A2616FFC32}" type="datetimeFigureOut">
              <a:rPr lang="zh-TW" altLang="en-US" smtClean="0"/>
              <a:pPr/>
              <a:t>2015/3/19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CE10-6726-4413-AFA3-D2E34AA19D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9199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4E6D-ED5E-4834-AB34-34A2616FFC32}" type="datetimeFigureOut">
              <a:rPr lang="zh-TW" altLang="en-US" smtClean="0"/>
              <a:pPr/>
              <a:t>2015/3/19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CE10-6726-4413-AFA3-D2E34AA19D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625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4E6D-ED5E-4834-AB34-34A2616FFC32}" type="datetimeFigureOut">
              <a:rPr lang="zh-TW" altLang="en-US" smtClean="0"/>
              <a:pPr/>
              <a:t>2015/3/19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CE10-6726-4413-AFA3-D2E34AA19D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62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4E6D-ED5E-4834-AB34-34A2616FFC32}" type="datetimeFigureOut">
              <a:rPr lang="zh-TW" altLang="en-US" smtClean="0"/>
              <a:pPr/>
              <a:t>2015/3/19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CE10-6726-4413-AFA3-D2E34AA19D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0706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4E6D-ED5E-4834-AB34-34A2616FFC32}" type="datetimeFigureOut">
              <a:rPr lang="zh-TW" altLang="en-US" smtClean="0"/>
              <a:pPr/>
              <a:t>2015/3/19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CE10-6726-4413-AFA3-D2E34AA19D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620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4E6D-ED5E-4834-AB34-34A2616FFC32}" type="datetimeFigureOut">
              <a:rPr lang="zh-TW" altLang="en-US" smtClean="0"/>
              <a:pPr/>
              <a:t>2015/3/19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CE10-6726-4413-AFA3-D2E34AA19D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03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4E6D-ED5E-4834-AB34-34A2616FFC32}" type="datetimeFigureOut">
              <a:rPr lang="zh-TW" altLang="en-US" smtClean="0"/>
              <a:pPr/>
              <a:t>2015/3/19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CE10-6726-4413-AFA3-D2E34AA19D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177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4E6D-ED5E-4834-AB34-34A2616FFC32}" type="datetimeFigureOut">
              <a:rPr lang="zh-TW" altLang="en-US" smtClean="0"/>
              <a:pPr/>
              <a:t>2015/3/19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CE10-6726-4413-AFA3-D2E34AA19D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475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54E6D-ED5E-4834-AB34-34A2616FFC32}" type="datetimeFigureOut">
              <a:rPr lang="zh-TW" altLang="en-US" smtClean="0"/>
              <a:pPr/>
              <a:t>2015/3/19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ACE10-6726-4413-AFA3-D2E34AA19D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2" descr="C:\Users\acer\Desktop\光電營 租屋博覽會\84bOOOPICa7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08519" y="4712093"/>
            <a:ext cx="9366339" cy="938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70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844824"/>
            <a:ext cx="9144000" cy="2405559"/>
          </a:xfrm>
        </p:spPr>
        <p:txBody>
          <a:bodyPr>
            <a:noAutofit/>
          </a:bodyPr>
          <a:lstStyle/>
          <a:p>
            <a:r>
              <a:rPr lang="zh-TW" altLang="en-US" sz="11000" dirty="0" smtClean="0">
                <a:latin typeface="華康竹風體W4" pitchFamily="65" charset="-120"/>
                <a:ea typeface="華康竹風體W4" pitchFamily="65" charset="-120"/>
              </a:rPr>
              <a:t>租屋博覽會</a:t>
            </a:r>
            <a:endParaRPr lang="zh-TW" altLang="en-US" sz="11000" dirty="0">
              <a:latin typeface="華康竹風體W4" pitchFamily="65" charset="-120"/>
              <a:ea typeface="華康竹風體W4" pitchFamily="65" charset="-120"/>
            </a:endParaRPr>
          </a:p>
        </p:txBody>
      </p:sp>
      <p:pic>
        <p:nvPicPr>
          <p:cNvPr id="5" name="圖片 4" descr="C:\Users\DN\Desktop\10863469_726115964152207_450631577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0"/>
            <a:ext cx="899592" cy="119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901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578562" y="207927"/>
            <a:ext cx="3245477" cy="6027313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accent6"/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368" y="481538"/>
            <a:ext cx="2099255" cy="2099256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39" y="481538"/>
            <a:ext cx="2129291" cy="212655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13" name="內容版面配置區 2"/>
          <p:cNvSpPr>
            <a:spLocks noGrp="1"/>
          </p:cNvSpPr>
          <p:nvPr>
            <p:ph idx="1"/>
          </p:nvPr>
        </p:nvSpPr>
        <p:spPr>
          <a:xfrm>
            <a:off x="4955146" y="2833350"/>
            <a:ext cx="4006136" cy="1728944"/>
          </a:xfrm>
          <a:solidFill>
            <a:srgbClr val="FFFF00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en-US" dirty="0" smtClean="0">
                <a:latin typeface="華康竹風體W4" pitchFamily="65" charset="-120"/>
                <a:ea typeface="華康竹風體W4" pitchFamily="65" charset="-120"/>
              </a:rPr>
              <a:t>房屋特色、家具設備  </a:t>
            </a:r>
            <a:endParaRPr lang="en-US" altLang="zh-TW" dirty="0" smtClean="0">
              <a:latin typeface="華康竹風體W4" pitchFamily="65" charset="-120"/>
              <a:ea typeface="華康竹風體W4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竹風體W4" pitchFamily="65" charset="-120"/>
                <a:ea typeface="華康竹風體W4" pitchFamily="65" charset="-120"/>
              </a:rPr>
              <a:t>租金、水電網路相關費用 </a:t>
            </a:r>
            <a:endParaRPr lang="en-US" altLang="zh-TW" dirty="0" smtClean="0">
              <a:latin typeface="華康竹風體W4" pitchFamily="65" charset="-120"/>
              <a:ea typeface="華康竹風體W4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竹風體W4" pitchFamily="65" charset="-120"/>
                <a:ea typeface="華康竹風體W4" pitchFamily="65" charset="-120"/>
              </a:rPr>
              <a:t>交通狀況</a:t>
            </a:r>
            <a:r>
              <a:rPr lang="en-US" altLang="zh-TW" dirty="0" smtClean="0">
                <a:latin typeface="華康竹風體W4" pitchFamily="65" charset="-120"/>
                <a:ea typeface="華康竹風體W4" pitchFamily="65" charset="-120"/>
              </a:rPr>
              <a:t>(</a:t>
            </a:r>
            <a:r>
              <a:rPr lang="zh-TW" altLang="en-US" dirty="0" smtClean="0">
                <a:latin typeface="華康竹風體W4" pitchFamily="65" charset="-120"/>
                <a:ea typeface="華康竹風體W4" pitchFamily="65" charset="-120"/>
              </a:rPr>
              <a:t>地圖</a:t>
            </a:r>
            <a:r>
              <a:rPr lang="en-US" altLang="zh-TW" dirty="0" smtClean="0">
                <a:latin typeface="華康竹風體W4" pitchFamily="65" charset="-120"/>
                <a:ea typeface="華康竹風體W4" pitchFamily="65" charset="-120"/>
              </a:rPr>
              <a:t>)</a:t>
            </a:r>
            <a:r>
              <a:rPr lang="zh-TW" altLang="en-US" dirty="0" smtClean="0">
                <a:latin typeface="華康竹風體W4" pitchFamily="65" charset="-120"/>
                <a:ea typeface="華康竹風體W4" pitchFamily="65" charset="-120"/>
              </a:rPr>
              <a:t>、連絡方式</a:t>
            </a:r>
            <a:endParaRPr lang="en-US" altLang="zh-TW" dirty="0" smtClean="0"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462709" y="3479960"/>
            <a:ext cx="1256873" cy="2191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華康竹風體W4" pitchFamily="65" charset="-120"/>
              <a:ea typeface="華康竹風體W4" pitchFamily="65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554" y="3953293"/>
            <a:ext cx="1105169" cy="1082335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128967" y="3479959"/>
            <a:ext cx="1256873" cy="2191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263622" y="1030309"/>
            <a:ext cx="1256873" cy="2191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8333" y="1030309"/>
            <a:ext cx="1256873" cy="2191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華康竹風體W4" pitchFamily="65" charset="-120"/>
              <a:ea typeface="華康竹風體W4" pitchFamily="65" charset="-12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66" y="1197697"/>
            <a:ext cx="1064375" cy="1064374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98" b="47877"/>
          <a:stretch/>
        </p:blipFill>
        <p:spPr>
          <a:xfrm>
            <a:off x="940981" y="2333381"/>
            <a:ext cx="1171577" cy="835324"/>
          </a:xfrm>
          <a:prstGeom prst="rect">
            <a:avLst/>
          </a:prstGeom>
        </p:spPr>
      </p:pic>
      <p:cxnSp>
        <p:nvCxnSpPr>
          <p:cNvPr id="24" name="直線單箭頭接點 23"/>
          <p:cNvCxnSpPr/>
          <p:nvPr/>
        </p:nvCxnSpPr>
        <p:spPr>
          <a:xfrm>
            <a:off x="3675819" y="2854326"/>
            <a:ext cx="1218159" cy="62563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圖片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139" y="4562295"/>
            <a:ext cx="1526982" cy="2176221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" r="31340"/>
          <a:stretch/>
        </p:blipFill>
        <p:spPr>
          <a:xfrm>
            <a:off x="2385840" y="1170480"/>
            <a:ext cx="1017947" cy="1568450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" r="31340"/>
          <a:stretch/>
        </p:blipFill>
        <p:spPr>
          <a:xfrm>
            <a:off x="1271273" y="3562660"/>
            <a:ext cx="1017947" cy="1568450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22" y="3953293"/>
            <a:ext cx="1133300" cy="1615155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277" y="2144806"/>
            <a:ext cx="993680" cy="992401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226" y="4760870"/>
            <a:ext cx="1571072" cy="1538613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197" y="5404239"/>
            <a:ext cx="1003085" cy="1334277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38" y="326260"/>
            <a:ext cx="489539" cy="65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54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竹風體W4" pitchFamily="65" charset="-120"/>
                <a:ea typeface="華康竹風體W4" pitchFamily="65" charset="-120"/>
              </a:rPr>
              <a:t>房東所需準備資料</a:t>
            </a:r>
            <a:endParaRPr lang="zh-TW" altLang="en-US" dirty="0"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zh-TW" altLang="en-US" sz="2800" dirty="0" smtClean="0">
                <a:latin typeface="華康竹風體W4" pitchFamily="65" charset="-120"/>
                <a:ea typeface="華康竹風體W4" pitchFamily="65" charset="-120"/>
              </a:rPr>
              <a:t>宣傳單 </a:t>
            </a:r>
            <a:endParaRPr lang="en-US" altLang="zh-TW" sz="2800" dirty="0" smtClean="0">
              <a:latin typeface="華康竹風體W4" pitchFamily="65" charset="-120"/>
              <a:ea typeface="華康竹風體W4" pitchFamily="65" charset="-120"/>
            </a:endParaRPr>
          </a:p>
          <a:p>
            <a:r>
              <a:rPr lang="zh-TW" altLang="en-US" sz="2800" dirty="0" smtClean="0">
                <a:latin typeface="華康竹風體W4" pitchFamily="65" charset="-120"/>
                <a:ea typeface="華康竹風體W4" pitchFamily="65" charset="-120"/>
              </a:rPr>
              <a:t>內容包括</a:t>
            </a:r>
            <a:r>
              <a:rPr lang="en-US" altLang="zh-TW" sz="2800" dirty="0" smtClean="0">
                <a:latin typeface="華康竹風體W4" pitchFamily="65" charset="-120"/>
                <a:ea typeface="華康竹風體W4" pitchFamily="65" charset="-120"/>
                <a:sym typeface="Wingdings" pitchFamily="2" charset="2"/>
              </a:rPr>
              <a:t>:</a:t>
            </a:r>
            <a:r>
              <a:rPr lang="zh-TW" altLang="en-US" sz="2800" dirty="0" smtClean="0">
                <a:latin typeface="華康竹風體W4" pitchFamily="65" charset="-120"/>
                <a:ea typeface="華康竹風體W4" pitchFamily="65" charset="-120"/>
                <a:sym typeface="Wingdings" pitchFamily="2" charset="2"/>
              </a:rPr>
              <a:t>（</a:t>
            </a:r>
            <a:r>
              <a:rPr lang="zh-TW" altLang="en-US" sz="2800" dirty="0" smtClean="0">
                <a:latin typeface="華康竹風體W4" pitchFamily="65" charset="-120"/>
                <a:ea typeface="華康竹風體W4" pitchFamily="65" charset="-120"/>
              </a:rPr>
              <a:t>舉例）</a:t>
            </a:r>
            <a:endParaRPr lang="en-US" altLang="zh-TW" sz="2800" dirty="0" smtClean="0">
              <a:latin typeface="華康竹風體W4" pitchFamily="65" charset="-120"/>
              <a:ea typeface="華康竹風體W4" pitchFamily="65" charset="-120"/>
            </a:endParaRPr>
          </a:p>
          <a:p>
            <a:pPr lvl="1">
              <a:buFont typeface="Wingdings" pitchFamily="2" charset="2"/>
              <a:buChar char=""/>
            </a:pPr>
            <a:r>
              <a:rPr lang="zh-TW" altLang="en-US" sz="2400" dirty="0" smtClean="0">
                <a:latin typeface="華康竹風體W4" pitchFamily="65" charset="-120"/>
                <a:ea typeface="華康竹風體W4" pitchFamily="65" charset="-120"/>
              </a:rPr>
              <a:t>租金、租屋地址、連絡電話</a:t>
            </a:r>
            <a:endParaRPr lang="en-US" altLang="zh-TW" sz="2400" dirty="0" smtClean="0">
              <a:latin typeface="華康竹風體W4" pitchFamily="65" charset="-120"/>
              <a:ea typeface="華康竹風體W4" pitchFamily="65" charset="-120"/>
            </a:endParaRPr>
          </a:p>
          <a:p>
            <a:pPr lvl="1">
              <a:buFont typeface="Wingdings" pitchFamily="2" charset="2"/>
              <a:buChar char=""/>
            </a:pPr>
            <a:r>
              <a:rPr lang="zh-TW" altLang="en-US" sz="2400" dirty="0" smtClean="0">
                <a:latin typeface="華康竹風體W4" pitchFamily="65" charset="-120"/>
                <a:ea typeface="華康竹風體W4" pitchFamily="65" charset="-120"/>
              </a:rPr>
              <a:t>房屋格局</a:t>
            </a:r>
            <a:r>
              <a:rPr lang="en-US" altLang="zh-TW" sz="2400" dirty="0" smtClean="0">
                <a:latin typeface="華康竹風體W4" pitchFamily="65" charset="-120"/>
                <a:ea typeface="華康竹風體W4" pitchFamily="65" charset="-120"/>
              </a:rPr>
              <a:t>(</a:t>
            </a:r>
            <a:r>
              <a:rPr lang="zh-TW" altLang="en-US" sz="2400" dirty="0" smtClean="0">
                <a:latin typeface="華康竹風體W4" pitchFamily="65" charset="-120"/>
                <a:ea typeface="華康竹風體W4" pitchFamily="65" charset="-120"/>
              </a:rPr>
              <a:t>雅房、公寓、透天分區</a:t>
            </a:r>
            <a:r>
              <a:rPr lang="en-US" altLang="zh-TW" sz="2400" dirty="0" smtClean="0">
                <a:latin typeface="華康竹風體W4" pitchFamily="65" charset="-120"/>
                <a:ea typeface="華康竹風體W4" pitchFamily="65" charset="-120"/>
              </a:rPr>
              <a:t>)</a:t>
            </a:r>
          </a:p>
          <a:p>
            <a:pPr lvl="1">
              <a:buFont typeface="Wingdings" pitchFamily="2" charset="2"/>
              <a:buChar char=""/>
            </a:pPr>
            <a:r>
              <a:rPr lang="zh-TW" altLang="en-US" sz="2400" dirty="0" smtClean="0">
                <a:latin typeface="華康竹風體W4" pitchFamily="65" charset="-120"/>
                <a:ea typeface="華康竹風體W4" pitchFamily="65" charset="-120"/>
              </a:rPr>
              <a:t>屋齡、室內坪數</a:t>
            </a:r>
            <a:endParaRPr lang="en-US" altLang="zh-TW" sz="2400" dirty="0" smtClean="0">
              <a:latin typeface="華康竹風體W4" pitchFamily="65" charset="-120"/>
              <a:ea typeface="華康竹風體W4" pitchFamily="65" charset="-120"/>
            </a:endParaRPr>
          </a:p>
          <a:p>
            <a:pPr lvl="1">
              <a:buFont typeface="Wingdings" pitchFamily="2" charset="2"/>
              <a:buChar char=""/>
            </a:pPr>
            <a:r>
              <a:rPr lang="zh-TW" altLang="en-US" sz="2400" dirty="0" smtClean="0">
                <a:latin typeface="華康竹風體W4" pitchFamily="65" charset="-120"/>
                <a:ea typeface="華康竹風體W4" pitchFamily="65" charset="-120"/>
              </a:rPr>
              <a:t>提供設備</a:t>
            </a:r>
            <a:r>
              <a:rPr lang="en-US" altLang="zh-TW" sz="2400" dirty="0" smtClean="0">
                <a:latin typeface="華康竹風體W4" pitchFamily="65" charset="-120"/>
                <a:ea typeface="華康竹風體W4" pitchFamily="65" charset="-120"/>
              </a:rPr>
              <a:t>(</a:t>
            </a:r>
            <a:r>
              <a:rPr lang="zh-TW" altLang="en-US" sz="2400" dirty="0" smtClean="0">
                <a:latin typeface="華康竹風體W4" pitchFamily="65" charset="-120"/>
                <a:ea typeface="華康竹風體W4" pitchFamily="65" charset="-120"/>
              </a:rPr>
              <a:t>網路、冷氣、洗衣機、冰箱</a:t>
            </a:r>
            <a:r>
              <a:rPr lang="en-US" altLang="zh-TW" sz="2400" dirty="0" smtClean="0">
                <a:latin typeface="華康竹風體W4" pitchFamily="65" charset="-120"/>
                <a:ea typeface="華康竹風體W4" pitchFamily="65" charset="-120"/>
              </a:rPr>
              <a:t>,,,</a:t>
            </a:r>
            <a:r>
              <a:rPr lang="zh-TW" altLang="en-US" sz="2400" dirty="0" smtClean="0">
                <a:latin typeface="華康竹風體W4" pitchFamily="65" charset="-120"/>
                <a:ea typeface="華康竹風體W4" pitchFamily="65" charset="-120"/>
              </a:rPr>
              <a:t>等</a:t>
            </a:r>
            <a:r>
              <a:rPr lang="en-US" altLang="zh-TW" sz="2400" dirty="0" smtClean="0">
                <a:latin typeface="華康竹風體W4" pitchFamily="65" charset="-120"/>
                <a:ea typeface="華康竹風體W4" pitchFamily="65" charset="-120"/>
              </a:rPr>
              <a:t>)</a:t>
            </a:r>
          </a:p>
          <a:p>
            <a:pPr lvl="1">
              <a:buFont typeface="Wingdings" pitchFamily="2" charset="2"/>
              <a:buChar char=""/>
            </a:pPr>
            <a:r>
              <a:rPr lang="zh-TW" altLang="en-US" sz="2400" dirty="0" smtClean="0">
                <a:latin typeface="華康竹風體W4" pitchFamily="65" charset="-120"/>
                <a:ea typeface="華康竹風體W4" pitchFamily="65" charset="-120"/>
              </a:rPr>
              <a:t>是否有附車位</a:t>
            </a:r>
            <a:endParaRPr lang="en-US" altLang="zh-TW" sz="2400" dirty="0" smtClean="0">
              <a:latin typeface="華康竹風體W4" pitchFamily="65" charset="-120"/>
              <a:ea typeface="華康竹風體W4" pitchFamily="65" charset="-120"/>
            </a:endParaRPr>
          </a:p>
          <a:p>
            <a:pPr lvl="1">
              <a:buFont typeface="Wingdings" pitchFamily="2" charset="2"/>
              <a:buChar char=""/>
            </a:pPr>
            <a:r>
              <a:rPr lang="zh-TW" altLang="en-US" sz="2400" dirty="0" smtClean="0">
                <a:latin typeface="華康竹風體W4" pitchFamily="65" charset="-120"/>
                <a:ea typeface="華康竹風體W4" pitchFamily="65" charset="-120"/>
              </a:rPr>
              <a:t>對象限制</a:t>
            </a:r>
            <a:r>
              <a:rPr lang="en-US" altLang="zh-TW" sz="2400" dirty="0" smtClean="0">
                <a:latin typeface="華康竹風體W4" pitchFamily="65" charset="-120"/>
                <a:ea typeface="華康竹風體W4" pitchFamily="65" charset="-120"/>
              </a:rPr>
              <a:t>(</a:t>
            </a:r>
            <a:r>
              <a:rPr lang="zh-TW" altLang="en-US" sz="2400" dirty="0" smtClean="0">
                <a:latin typeface="華康竹風體W4" pitchFamily="65" charset="-120"/>
                <a:ea typeface="華康竹風體W4" pitchFamily="65" charset="-120"/>
              </a:rPr>
              <a:t>限男生、限女生</a:t>
            </a:r>
            <a:r>
              <a:rPr lang="en-US" altLang="zh-TW" sz="2400" dirty="0" smtClean="0">
                <a:latin typeface="華康竹風體W4" pitchFamily="65" charset="-120"/>
                <a:ea typeface="華康竹風體W4" pitchFamily="65" charset="-120"/>
              </a:rPr>
              <a:t>)</a:t>
            </a:r>
          </a:p>
          <a:p>
            <a:pPr lvl="1">
              <a:buFont typeface="Wingdings" pitchFamily="2" charset="2"/>
              <a:buChar char=""/>
            </a:pPr>
            <a:r>
              <a:rPr lang="zh-TW" altLang="en-US" sz="2400" dirty="0" smtClean="0">
                <a:latin typeface="華康竹風體W4" pitchFamily="65" charset="-120"/>
                <a:ea typeface="華康竹風體W4" pitchFamily="65" charset="-120"/>
              </a:rPr>
              <a:t>消防安檢設備和逃生通道</a:t>
            </a:r>
            <a:endParaRPr lang="en-US" altLang="zh-TW" sz="2400" dirty="0" smtClean="0">
              <a:latin typeface="華康竹風體W4" pitchFamily="65" charset="-120"/>
              <a:ea typeface="華康竹風體W4" pitchFamily="65" charset="-120"/>
            </a:endParaRPr>
          </a:p>
          <a:p>
            <a:endParaRPr lang="zh-TW" altLang="en-US" dirty="0">
              <a:latin typeface="華康竹風體W4" pitchFamily="65" charset="-120"/>
              <a:ea typeface="華康竹風體W4" pitchFamily="65" charset="-120"/>
            </a:endParaRPr>
          </a:p>
        </p:txBody>
      </p:sp>
      <p:pic>
        <p:nvPicPr>
          <p:cNvPr id="6" name="圖片 5" descr="C:\Users\DN\Desktop\10863469_726115964152207_450631577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0"/>
            <a:ext cx="899592" cy="119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竹風體W4" pitchFamily="65" charset="-120"/>
                <a:ea typeface="華康竹風體W4" pitchFamily="65" charset="-120"/>
              </a:rPr>
              <a:t>報告完畢</a:t>
            </a:r>
            <a:endParaRPr lang="zh-TW" altLang="en-US" dirty="0"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latin typeface="華康竹風體W4" pitchFamily="65" charset="-120"/>
                <a:ea typeface="華康竹風體W4" pitchFamily="65" charset="-120"/>
              </a:rPr>
              <a:t>發問時間</a:t>
            </a:r>
            <a:endParaRPr lang="zh-TW" altLang="en-US" dirty="0">
              <a:latin typeface="華康竹風體W4" pitchFamily="65" charset="-120"/>
              <a:ea typeface="華康竹風體W4" pitchFamily="65" charset="-120"/>
            </a:endParaRPr>
          </a:p>
        </p:txBody>
      </p:sp>
      <p:pic>
        <p:nvPicPr>
          <p:cNvPr id="6" name="圖片 5" descr="C:\Users\DN\Desktop\10863469_726115964152207_450631577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0"/>
            <a:ext cx="899592" cy="119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華康竹風體W4" pitchFamily="65" charset="-120"/>
                <a:ea typeface="華康竹風體W4" pitchFamily="65" charset="-120"/>
              </a:rPr>
              <a:t>系統介紹</a:t>
            </a:r>
            <a:endParaRPr lang="zh-TW" altLang="en-US" dirty="0"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zh-TW" altLang="en-US" dirty="0" smtClean="0">
                <a:latin typeface="華康竹風體W4" pitchFamily="65" charset="-120"/>
                <a:ea typeface="華康竹風體W4" pitchFamily="65" charset="-120"/>
              </a:rPr>
              <a:t>國立成功大學學生校外住宿服務</a:t>
            </a:r>
            <a:endParaRPr lang="en-US" altLang="zh-TW" dirty="0" smtClean="0">
              <a:latin typeface="華康竹風體W4" pitchFamily="65" charset="-120"/>
              <a:ea typeface="華康竹風體W4" pitchFamily="65" charset="-120"/>
            </a:endParaRPr>
          </a:p>
          <a:p>
            <a:pPr algn="ctr">
              <a:buNone/>
            </a:pPr>
            <a:r>
              <a:rPr lang="en-US" altLang="zh-TW" dirty="0" smtClean="0">
                <a:latin typeface="華康竹風體W4" pitchFamily="65" charset="-120"/>
                <a:ea typeface="華康竹風體W4" pitchFamily="65" charset="-120"/>
              </a:rPr>
              <a:t>(http://dorm2.osa.ncku.edu.tw/)</a:t>
            </a:r>
            <a:endParaRPr lang="zh-TW" altLang="en-US" dirty="0" smtClean="0">
              <a:latin typeface="華康竹風體W4" pitchFamily="65" charset="-120"/>
              <a:ea typeface="華康竹風體W4" pitchFamily="65" charset="-120"/>
            </a:endParaRPr>
          </a:p>
          <a:p>
            <a:endParaRPr lang="zh-TW" altLang="en-US" dirty="0">
              <a:latin typeface="華康竹風體W4" pitchFamily="65" charset="-120"/>
              <a:ea typeface="華康竹風體W4" pitchFamily="65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26674" b="24579"/>
          <a:stretch>
            <a:fillRect/>
          </a:stretch>
        </p:blipFill>
        <p:spPr bwMode="auto">
          <a:xfrm>
            <a:off x="719572" y="2492896"/>
            <a:ext cx="7704856" cy="44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C:\Users\DN\Desktop\10863469_726115964152207_450631577_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0"/>
            <a:ext cx="899592" cy="119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r>
              <a:rPr lang="zh-TW" altLang="en-US" sz="2500" dirty="0" smtClean="0">
                <a:latin typeface="華康竹風體W4" pitchFamily="65" charset="-120"/>
                <a:ea typeface="華康竹風體W4" pitchFamily="65" charset="-120"/>
              </a:rPr>
              <a:t>如果您從未在本校網站上刊登，則需要上網申請</a:t>
            </a:r>
            <a:r>
              <a:rPr lang="en-US" altLang="zh-TW" sz="2500" dirty="0" smtClean="0">
                <a:latin typeface="華康竹風體W4" pitchFamily="65" charset="-120"/>
                <a:ea typeface="華康竹風體W4" pitchFamily="65" charset="-120"/>
              </a:rPr>
              <a:t/>
            </a:r>
            <a:br>
              <a:rPr lang="en-US" altLang="zh-TW" sz="2500" dirty="0" smtClean="0">
                <a:latin typeface="華康竹風體W4" pitchFamily="65" charset="-120"/>
                <a:ea typeface="華康竹風體W4" pitchFamily="65" charset="-120"/>
              </a:rPr>
            </a:br>
            <a:r>
              <a:rPr lang="zh-TW" altLang="en-US" sz="2500" dirty="0" smtClean="0">
                <a:latin typeface="華康竹風體W4" pitchFamily="65" charset="-120"/>
                <a:ea typeface="華康竹風體W4" pitchFamily="65" charset="-120"/>
              </a:rPr>
              <a:t>（請搜尋</a:t>
            </a:r>
            <a:r>
              <a:rPr lang="en-US" altLang="zh-TW" sz="2500" dirty="0" smtClean="0">
                <a:latin typeface="華康竹風體W4" pitchFamily="65" charset="-120"/>
                <a:ea typeface="華康竹風體W4" pitchFamily="65" charset="-120"/>
              </a:rPr>
              <a:t>”</a:t>
            </a:r>
            <a:r>
              <a:rPr lang="zh-TW" altLang="en-US" sz="2500" u="sng" dirty="0" smtClean="0">
                <a:latin typeface="華康竹風體W4" pitchFamily="65" charset="-120"/>
                <a:ea typeface="華康竹風體W4" pitchFamily="65" charset="-120"/>
              </a:rPr>
              <a:t>國立成功大學學生校外住宿服務</a:t>
            </a:r>
            <a:r>
              <a:rPr lang="en-US" altLang="zh-TW" sz="2500" dirty="0" smtClean="0">
                <a:latin typeface="華康竹風體W4" pitchFamily="65" charset="-120"/>
                <a:ea typeface="華康竹風體W4" pitchFamily="65" charset="-120"/>
              </a:rPr>
              <a:t>”</a:t>
            </a:r>
            <a:r>
              <a:rPr lang="zh-TW" altLang="en-US" sz="2500" dirty="0" smtClean="0">
                <a:latin typeface="華康竹風體W4" pitchFamily="65" charset="-120"/>
                <a:ea typeface="華康竹風體W4" pitchFamily="65" charset="-120"/>
              </a:rPr>
              <a:t> ）</a:t>
            </a:r>
            <a:endParaRPr lang="en-US" altLang="zh-TW" sz="2500" dirty="0" smtClean="0">
              <a:latin typeface="華康竹風體W4" pitchFamily="65" charset="-120"/>
              <a:ea typeface="華康竹風體W4" pitchFamily="65" charset="-120"/>
            </a:endParaRPr>
          </a:p>
          <a:p>
            <a:r>
              <a:rPr lang="zh-TW" altLang="en-US" sz="2500" dirty="0" smtClean="0">
                <a:latin typeface="華康竹風體W4" pitchFamily="65" charset="-120"/>
                <a:ea typeface="華康竹風體W4" pitchFamily="65" charset="-120"/>
              </a:rPr>
              <a:t>（或上本校官網，點選在校學生）</a:t>
            </a:r>
            <a:endParaRPr lang="zh-TW" altLang="en-US" sz="2500" dirty="0">
              <a:latin typeface="華康竹風體W4" pitchFamily="65" charset="-120"/>
              <a:ea typeface="華康竹風體W4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橢圓 9"/>
          <p:cNvSpPr/>
          <p:nvPr/>
        </p:nvSpPr>
        <p:spPr>
          <a:xfrm>
            <a:off x="6012160" y="2751002"/>
            <a:ext cx="1800200" cy="67799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華康竹風體W4" pitchFamily="65" charset="-120"/>
              <a:ea typeface="華康竹風體W4" pitchFamily="65" charset="-120"/>
            </a:endParaRPr>
          </a:p>
        </p:txBody>
      </p:sp>
      <p:pic>
        <p:nvPicPr>
          <p:cNvPr id="9" name="圖片 8" descr="C:\Users\DN\Desktop\10863469_726115964152207_450631577_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0"/>
            <a:ext cx="899592" cy="119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algn="ctr">
              <a:buNone/>
            </a:pPr>
            <a:r>
              <a:rPr lang="zh-TW" altLang="en-US" dirty="0" smtClean="0">
                <a:latin typeface="華康竹風體W4" pitchFamily="65" charset="-120"/>
                <a:ea typeface="華康竹風體W4" pitchFamily="65" charset="-120"/>
              </a:rPr>
              <a:t>活動與生活＞＞租屋資訊</a:t>
            </a:r>
            <a:endParaRPr lang="zh-TW" altLang="en-US" dirty="0">
              <a:latin typeface="華康竹風體W4" pitchFamily="65" charset="-120"/>
              <a:ea typeface="華康竹風體W4" pitchFamily="65" charset="-12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l="14861" r="14861"/>
          <a:stretch>
            <a:fillRect/>
          </a:stretch>
        </p:blipFill>
        <p:spPr bwMode="auto">
          <a:xfrm>
            <a:off x="179512" y="764703"/>
            <a:ext cx="7488832" cy="599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橢圓 7"/>
          <p:cNvSpPr/>
          <p:nvPr/>
        </p:nvSpPr>
        <p:spPr>
          <a:xfrm>
            <a:off x="1547663" y="3933056"/>
            <a:ext cx="2103131" cy="7920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華康竹風體W4" pitchFamily="65" charset="-120"/>
              <a:ea typeface="華康竹風體W4" pitchFamily="65" charset="-120"/>
            </a:endParaRPr>
          </a:p>
        </p:txBody>
      </p:sp>
      <p:pic>
        <p:nvPicPr>
          <p:cNvPr id="11" name="圖片 10" descr="C:\Users\DN\Desktop\10863469_726115964152207_450631577_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0"/>
            <a:ext cx="899592" cy="119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12422" r="20033" b="26547"/>
          <a:stretch>
            <a:fillRect/>
          </a:stretch>
        </p:blipFill>
        <p:spPr bwMode="auto">
          <a:xfrm>
            <a:off x="-1" y="1052736"/>
            <a:ext cx="9156631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algn="ctr">
              <a:buNone/>
            </a:pPr>
            <a:r>
              <a:rPr lang="zh-TW" altLang="en-US" dirty="0" smtClean="0">
                <a:latin typeface="華康竹風體W4" pitchFamily="65" charset="-120"/>
                <a:ea typeface="華康竹風體W4" pitchFamily="65" charset="-120"/>
              </a:rPr>
              <a:t>請點“房東由此進入”</a:t>
            </a:r>
            <a:endParaRPr lang="zh-TW" altLang="en-US" dirty="0"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4427984" y="4005064"/>
            <a:ext cx="2103131" cy="7920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華康竹風體W4" pitchFamily="65" charset="-120"/>
              <a:ea typeface="華康竹風體W4" pitchFamily="65" charset="-120"/>
            </a:endParaRPr>
          </a:p>
        </p:txBody>
      </p:sp>
      <p:pic>
        <p:nvPicPr>
          <p:cNvPr id="10" name="圖片 9" descr="C:\Users\DN\Desktop\10863469_726115964152207_450631577_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0"/>
            <a:ext cx="899592" cy="119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r="26375" b="25457"/>
          <a:stretch>
            <a:fillRect/>
          </a:stretch>
        </p:blipFill>
        <p:spPr bwMode="auto">
          <a:xfrm>
            <a:off x="0" y="980728"/>
            <a:ext cx="9144000" cy="52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2500" dirty="0" smtClean="0">
                <a:latin typeface="華康竹風體W4" pitchFamily="65" charset="-120"/>
                <a:ea typeface="華康竹風體W4" pitchFamily="65" charset="-120"/>
              </a:rPr>
              <a:t>如果您從未在此網站上刊登，則點“新房東申請刊登”</a:t>
            </a:r>
            <a:endParaRPr lang="zh-TW" altLang="en-US" sz="2500" dirty="0"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2483768" y="5013176"/>
            <a:ext cx="3168352" cy="11932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華康竹風體W4" pitchFamily="65" charset="-120"/>
              <a:ea typeface="華康竹風體W4" pitchFamily="65" charset="-120"/>
            </a:endParaRPr>
          </a:p>
        </p:txBody>
      </p:sp>
      <p:pic>
        <p:nvPicPr>
          <p:cNvPr id="11" name="圖片 10" descr="C:\Users\DN\Desktop\10863469_726115964152207_450631577_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0"/>
            <a:ext cx="899592" cy="119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449" y="765360"/>
            <a:ext cx="8297102" cy="59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2500" dirty="0" smtClean="0">
                <a:latin typeface="華康竹風體W4" pitchFamily="65" charset="-120"/>
                <a:ea typeface="華康竹風體W4" pitchFamily="65" charset="-120"/>
              </a:rPr>
              <a:t>若您是新房東申請，將會出現以下頁面</a:t>
            </a:r>
            <a:endParaRPr lang="zh-TW" altLang="en-US" sz="2500" dirty="0">
              <a:latin typeface="華康竹風體W4" pitchFamily="65" charset="-120"/>
              <a:ea typeface="華康竹風體W4" pitchFamily="65" charset="-120"/>
            </a:endParaRPr>
          </a:p>
        </p:txBody>
      </p:sp>
      <p:pic>
        <p:nvPicPr>
          <p:cNvPr id="9" name="圖片 8" descr="C:\Users\DN\Desktop\10863469_726115964152207_450631577_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0"/>
            <a:ext cx="899592" cy="119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916" y="836488"/>
            <a:ext cx="7884169" cy="59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2500" dirty="0" smtClean="0">
                <a:latin typeface="華康竹風體W4" pitchFamily="65" charset="-120"/>
                <a:ea typeface="華康竹風體W4" pitchFamily="65" charset="-120"/>
              </a:rPr>
              <a:t>閱讀完畢後，點選“已了解“</a:t>
            </a:r>
            <a:endParaRPr lang="zh-TW" altLang="en-US" sz="2500" dirty="0">
              <a:latin typeface="華康竹風體W4" pitchFamily="65" charset="-120"/>
              <a:ea typeface="華康竹風體W4" pitchFamily="65" charset="-120"/>
            </a:endParaRPr>
          </a:p>
        </p:txBody>
      </p:sp>
      <p:pic>
        <p:nvPicPr>
          <p:cNvPr id="9" name="圖片 8" descr="C:\Users\DN\Desktop\10863469_726115964152207_450631577_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0"/>
            <a:ext cx="899592" cy="119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竹風體W4" pitchFamily="65" charset="-120"/>
                <a:ea typeface="華康竹風體W4" pitchFamily="65" charset="-120"/>
              </a:rPr>
              <a:t>摘要</a:t>
            </a:r>
            <a:endParaRPr lang="zh-TW" altLang="en-US" dirty="0"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華康竹風體W4" pitchFamily="65" charset="-120"/>
                <a:ea typeface="華康竹風體W4" pitchFamily="65" charset="-120"/>
              </a:rPr>
              <a:t>活動簡介</a:t>
            </a:r>
            <a:endParaRPr lang="en-US" altLang="zh-TW" dirty="0" smtClean="0">
              <a:latin typeface="華康竹風體W4" pitchFamily="65" charset="-120"/>
              <a:ea typeface="華康竹風體W4" pitchFamily="65" charset="-120"/>
            </a:endParaRPr>
          </a:p>
          <a:p>
            <a:r>
              <a:rPr lang="zh-TW" altLang="en-US" dirty="0" smtClean="0">
                <a:latin typeface="華康竹風體W4" pitchFamily="65" charset="-120"/>
                <a:ea typeface="華康竹風體W4" pitchFamily="65" charset="-120"/>
              </a:rPr>
              <a:t>報名資格</a:t>
            </a:r>
            <a:endParaRPr lang="en-US" altLang="zh-TW" dirty="0" smtClean="0">
              <a:latin typeface="華康竹風體W4" pitchFamily="65" charset="-120"/>
              <a:ea typeface="華康竹風體W4" pitchFamily="65" charset="-120"/>
            </a:endParaRPr>
          </a:p>
          <a:p>
            <a:r>
              <a:rPr lang="zh-TW" altLang="en-US" dirty="0" smtClean="0">
                <a:latin typeface="華康竹風體W4" pitchFamily="65" charset="-120"/>
                <a:ea typeface="華康竹風體W4" pitchFamily="65" charset="-120"/>
              </a:rPr>
              <a:t>活動時間／地點</a:t>
            </a:r>
            <a:endParaRPr lang="en-US" altLang="zh-TW" dirty="0" smtClean="0">
              <a:latin typeface="華康竹風體W4" pitchFamily="65" charset="-120"/>
              <a:ea typeface="華康竹風體W4" pitchFamily="65" charset="-120"/>
            </a:endParaRPr>
          </a:p>
          <a:p>
            <a:r>
              <a:rPr lang="zh-TW" altLang="en-US" dirty="0" smtClean="0">
                <a:latin typeface="華康竹風體W4" pitchFamily="65" charset="-120"/>
                <a:ea typeface="華康竹風體W4" pitchFamily="65" charset="-120"/>
              </a:rPr>
              <a:t>當天需知</a:t>
            </a:r>
            <a:endParaRPr lang="zh-TW" altLang="en-US" dirty="0">
              <a:latin typeface="華康竹風體W4" pitchFamily="65" charset="-120"/>
              <a:ea typeface="華康竹風體W4" pitchFamily="65" charset="-120"/>
            </a:endParaRPr>
          </a:p>
        </p:txBody>
      </p:sp>
      <p:pic>
        <p:nvPicPr>
          <p:cNvPr id="4" name="圖片 3" descr="C:\Users\DN\Desktop\10863469_726115964152207_450631577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0"/>
            <a:ext cx="899592" cy="119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87" y="706035"/>
            <a:ext cx="7354926" cy="59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2500" dirty="0" smtClean="0">
                <a:latin typeface="華康竹風體W4" pitchFamily="65" charset="-120"/>
                <a:ea typeface="華康竹風體W4" pitchFamily="65" charset="-120"/>
              </a:rPr>
              <a:t>請填寫基本資料</a:t>
            </a:r>
            <a:endParaRPr lang="zh-TW" altLang="en-US" sz="2500" dirty="0">
              <a:latin typeface="華康竹風體W4" pitchFamily="65" charset="-120"/>
              <a:ea typeface="華康竹風體W4" pitchFamily="65" charset="-120"/>
            </a:endParaRPr>
          </a:p>
        </p:txBody>
      </p:sp>
      <p:pic>
        <p:nvPicPr>
          <p:cNvPr id="9" name="圖片 8" descr="C:\Users\DN\Desktop\10863469_726115964152207_450631577_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0"/>
            <a:ext cx="899592" cy="119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601" y="745662"/>
            <a:ext cx="7856748" cy="59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2500" dirty="0" smtClean="0">
                <a:latin typeface="華康竹風體W4" pitchFamily="65" charset="-120"/>
                <a:ea typeface="華康竹風體W4" pitchFamily="65" charset="-120"/>
              </a:rPr>
              <a:t>再次確認基本資料是否無誤</a:t>
            </a:r>
            <a:endParaRPr lang="zh-TW" altLang="en-US" sz="2500" dirty="0">
              <a:latin typeface="華康竹風體W4" pitchFamily="65" charset="-120"/>
              <a:ea typeface="華康竹風體W4" pitchFamily="65" charset="-120"/>
            </a:endParaRPr>
          </a:p>
        </p:txBody>
      </p:sp>
      <p:pic>
        <p:nvPicPr>
          <p:cNvPr id="9" name="圖片 8" descr="C:\Users\DN\Desktop\10863469_726115964152207_450631577_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0"/>
            <a:ext cx="899592" cy="119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61" y="778682"/>
            <a:ext cx="7632079" cy="580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2500" dirty="0" smtClean="0">
                <a:latin typeface="華康竹風體W4" pitchFamily="65" charset="-120"/>
                <a:ea typeface="華康竹風體W4" pitchFamily="65" charset="-120"/>
              </a:rPr>
              <a:t>您可以開始張貼房屋的資訊了</a:t>
            </a:r>
            <a:endParaRPr lang="zh-TW" altLang="en-US" sz="2500" dirty="0">
              <a:latin typeface="華康竹風體W4" pitchFamily="65" charset="-120"/>
              <a:ea typeface="華康竹風體W4" pitchFamily="65" charset="-120"/>
            </a:endParaRPr>
          </a:p>
        </p:txBody>
      </p:sp>
      <p:pic>
        <p:nvPicPr>
          <p:cNvPr id="9" name="圖片 8" descr="C:\Users\DN\Desktop\10863469_726115964152207_450631577_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0"/>
            <a:ext cx="899592" cy="119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華康竹風體W4" pitchFamily="65" charset="-120"/>
                <a:ea typeface="華康竹風體W4" pitchFamily="65" charset="-120"/>
              </a:rPr>
              <a:t>活動簡介</a:t>
            </a:r>
            <a:endParaRPr lang="zh-TW" altLang="en-US" dirty="0"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華康竹風體W4" pitchFamily="65" charset="-120"/>
                <a:ea typeface="華康竹風體W4" pitchFamily="65" charset="-120"/>
              </a:rPr>
              <a:t>主旨：讓同學們能夠找到理想、又有校方認證過的安全房屋，也使房東們可以有管道地將自己的好房推薦給同學們</a:t>
            </a:r>
            <a:endParaRPr lang="en-US" altLang="zh-TW" dirty="0" smtClean="0">
              <a:latin typeface="華康竹風體W4" pitchFamily="65" charset="-120"/>
              <a:ea typeface="華康竹風體W4" pitchFamily="65" charset="-120"/>
            </a:endParaRPr>
          </a:p>
          <a:p>
            <a:r>
              <a:rPr lang="zh-TW" altLang="en-US" dirty="0" smtClean="0">
                <a:latin typeface="華康竹風體W4" pitchFamily="65" charset="-120"/>
                <a:ea typeface="華康竹風體W4" pitchFamily="65" charset="-120"/>
              </a:rPr>
              <a:t>方式：舉辦博覽會，提供攤位給房東，讓房東與學生交流；製作活動小手冊，刊登房屋物件資訊</a:t>
            </a:r>
            <a:endParaRPr lang="en-US" altLang="zh-TW" dirty="0" smtClean="0">
              <a:latin typeface="華康竹風體W4" pitchFamily="65" charset="-120"/>
              <a:ea typeface="華康竹風體W4" pitchFamily="65" charset="-120"/>
            </a:endParaRPr>
          </a:p>
          <a:p>
            <a:r>
              <a:rPr lang="zh-TW" altLang="en-US" dirty="0" smtClean="0">
                <a:latin typeface="華康竹風體W4" pitchFamily="65" charset="-120"/>
                <a:ea typeface="華康竹風體W4" pitchFamily="65" charset="-120"/>
              </a:rPr>
              <a:t>屆時將頒發「熱心參與房東感謝狀」</a:t>
            </a:r>
          </a:p>
        </p:txBody>
      </p:sp>
      <p:pic>
        <p:nvPicPr>
          <p:cNvPr id="4" name="圖片 3" descr="C:\Users\DN\Desktop\10863469_726115964152207_450631577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0"/>
            <a:ext cx="899592" cy="119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Users\DN\Desktop\賃居\103賃居系列活動\活動照片\租博  慧珍\租博攤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1"/>
          <p:cNvPicPr>
            <a:picLocks noChangeAspect="1" noChangeArrowheads="1"/>
          </p:cNvPicPr>
          <p:nvPr/>
        </p:nvPicPr>
        <p:blipFill>
          <a:blip r:embed="rId2" cstate="print"/>
          <a:srcRect l="4659" t="4118" r="50000" b="51409"/>
          <a:stretch>
            <a:fillRect/>
          </a:stretch>
        </p:blipFill>
        <p:spPr bwMode="auto">
          <a:xfrm>
            <a:off x="107504" y="332656"/>
            <a:ext cx="4404720" cy="610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1"/>
          <p:cNvPicPr>
            <a:picLocks noChangeAspect="1" noChangeArrowheads="1"/>
          </p:cNvPicPr>
          <p:nvPr/>
        </p:nvPicPr>
        <p:blipFill>
          <a:blip r:embed="rId3" cstate="print"/>
          <a:srcRect l="3548" t="4152" r="50000" b="51397"/>
          <a:stretch>
            <a:fillRect/>
          </a:stretch>
        </p:blipFill>
        <p:spPr bwMode="auto">
          <a:xfrm>
            <a:off x="4727232" y="414565"/>
            <a:ext cx="4356992" cy="589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竹風體W4" pitchFamily="65" charset="-120"/>
                <a:ea typeface="華康竹風體W4" pitchFamily="65" charset="-120"/>
              </a:rPr>
              <a:t>報名資格</a:t>
            </a:r>
            <a:endParaRPr lang="zh-TW" altLang="en-US" dirty="0"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華康竹風體W4" pitchFamily="65" charset="-120"/>
                <a:ea typeface="華康竹風體W4" pitchFamily="65" charset="-120"/>
              </a:rPr>
              <a:t>在「</a:t>
            </a:r>
            <a:r>
              <a:rPr lang="zh-TW" altLang="en-US" u="sng" dirty="0" smtClean="0">
                <a:latin typeface="華康竹風體W4" pitchFamily="65" charset="-120"/>
                <a:ea typeface="華康竹風體W4" pitchFamily="65" charset="-120"/>
              </a:rPr>
              <a:t>國立成功大學學生校外住宿服務</a:t>
            </a:r>
            <a:r>
              <a:rPr lang="zh-TW" altLang="en-US" dirty="0" smtClean="0">
                <a:latin typeface="華康竹風體W4" pitchFamily="65" charset="-120"/>
                <a:ea typeface="華康竹風體W4" pitchFamily="65" charset="-120"/>
              </a:rPr>
              <a:t>」網站上有登錄資料（系統介紹請見末尾）</a:t>
            </a:r>
            <a:endParaRPr lang="en-US" altLang="zh-TW" dirty="0" smtClean="0">
              <a:latin typeface="華康竹風體W4" pitchFamily="65" charset="-120"/>
              <a:ea typeface="華康竹風體W4" pitchFamily="65" charset="-120"/>
            </a:endParaRPr>
          </a:p>
          <a:p>
            <a:r>
              <a:rPr lang="zh-TW" altLang="en-US" dirty="0" smtClean="0">
                <a:latin typeface="華康竹風體W4" pitchFamily="65" charset="-120"/>
                <a:ea typeface="華康竹風體W4" pitchFamily="65" charset="-120"/>
              </a:rPr>
              <a:t>並通過資料審核（需附上</a:t>
            </a:r>
            <a:r>
              <a:rPr lang="zh-TW" altLang="en-US" u="sng" dirty="0" smtClean="0">
                <a:latin typeface="華康竹風體W4" pitchFamily="65" charset="-120"/>
                <a:ea typeface="華康竹風體W4" pitchFamily="65" charset="-120"/>
              </a:rPr>
              <a:t>房屋所有權狀</a:t>
            </a:r>
            <a:r>
              <a:rPr lang="zh-TW" altLang="en-US" dirty="0" smtClean="0">
                <a:latin typeface="華康竹風體W4" pitchFamily="65" charset="-120"/>
                <a:ea typeface="華康竹風體W4" pitchFamily="65" charset="-120"/>
              </a:rPr>
              <a:t>與</a:t>
            </a:r>
            <a:r>
              <a:rPr lang="zh-TW" altLang="en-US" u="sng" dirty="0" smtClean="0">
                <a:latin typeface="華康竹風體W4" pitchFamily="65" charset="-120"/>
                <a:ea typeface="華康竹風體W4" pitchFamily="65" charset="-120"/>
              </a:rPr>
              <a:t>身分證影本</a:t>
            </a:r>
            <a:r>
              <a:rPr lang="zh-TW" altLang="en-US" dirty="0" smtClean="0">
                <a:latin typeface="華康竹風體W4" pitchFamily="65" charset="-120"/>
                <a:ea typeface="華康竹風體W4" pitchFamily="65" charset="-120"/>
              </a:rPr>
              <a:t>）</a:t>
            </a:r>
            <a:endParaRPr lang="en-US" altLang="zh-TW" dirty="0" smtClean="0">
              <a:latin typeface="華康竹風體W4" pitchFamily="65" charset="-120"/>
              <a:ea typeface="華康竹風體W4" pitchFamily="65" charset="-120"/>
            </a:endParaRPr>
          </a:p>
          <a:p>
            <a:pPr>
              <a:buNone/>
            </a:pPr>
            <a:endParaRPr lang="en-US" altLang="zh-TW" dirty="0" smtClean="0">
              <a:latin typeface="華康竹風體W4" pitchFamily="65" charset="-120"/>
              <a:ea typeface="華康竹風體W4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華康竹風體W4" pitchFamily="65" charset="-120"/>
                <a:ea typeface="華康竹風體W4" pitchFamily="65" charset="-120"/>
              </a:rPr>
              <a:t>　　　　即可報名參加租屋博覽會。</a:t>
            </a:r>
          </a:p>
          <a:p>
            <a:endParaRPr lang="zh-TW" altLang="en-US" dirty="0">
              <a:latin typeface="華康竹風體W4" pitchFamily="65" charset="-120"/>
              <a:ea typeface="華康竹風體W4" pitchFamily="65" charset="-120"/>
            </a:endParaRPr>
          </a:p>
        </p:txBody>
      </p:sp>
      <p:pic>
        <p:nvPicPr>
          <p:cNvPr id="6" name="圖片 5" descr="C:\Users\DN\Desktop\10863469_726115964152207_450631577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0"/>
            <a:ext cx="899592" cy="119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14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華康竹風體W4" pitchFamily="65" charset="-120"/>
                <a:ea typeface="華康竹風體W4" pitchFamily="65" charset="-120"/>
              </a:rPr>
              <a:t>活動時間／地點</a:t>
            </a:r>
            <a:endParaRPr lang="zh-TW" altLang="en-US" dirty="0"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華康竹風體W4" pitchFamily="65" charset="-120"/>
                <a:ea typeface="華康竹風體W4" pitchFamily="65" charset="-120"/>
              </a:rPr>
              <a:t>時間：３／２６　晚間五點到九點</a:t>
            </a:r>
            <a:endParaRPr lang="en-US" altLang="zh-TW" dirty="0" smtClean="0">
              <a:latin typeface="華康竹風體W4" pitchFamily="65" charset="-120"/>
              <a:ea typeface="華康竹風體W4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華康竹風體W4" pitchFamily="65" charset="-120"/>
                <a:ea typeface="華康竹風體W4" pitchFamily="65" charset="-120"/>
              </a:rPr>
              <a:t>分成兩時段（晚間五點到七點、七點到九點），可選擇都來或只選擇能來的時段</a:t>
            </a:r>
            <a:endParaRPr lang="en-US" altLang="zh-TW" dirty="0" smtClean="0">
              <a:latin typeface="華康竹風體W4" pitchFamily="65" charset="-120"/>
              <a:ea typeface="華康竹風體W4" pitchFamily="65" charset="-120"/>
            </a:endParaRPr>
          </a:p>
          <a:p>
            <a:r>
              <a:rPr lang="zh-TW" altLang="en-US" dirty="0" smtClean="0">
                <a:latin typeface="華康竹風體W4" pitchFamily="65" charset="-120"/>
                <a:ea typeface="華康竹風體W4" pitchFamily="65" charset="-120"/>
              </a:rPr>
              <a:t>地點：學生活動中心前廣場</a:t>
            </a:r>
            <a:r>
              <a:rPr lang="en-US" altLang="zh-TW" dirty="0" smtClean="0">
                <a:latin typeface="華康竹風體W4" pitchFamily="65" charset="-120"/>
                <a:ea typeface="華康竹風體W4" pitchFamily="65" charset="-120"/>
              </a:rPr>
              <a:t/>
            </a:r>
            <a:br>
              <a:rPr lang="en-US" altLang="zh-TW" dirty="0" smtClean="0">
                <a:latin typeface="華康竹風體W4" pitchFamily="65" charset="-120"/>
                <a:ea typeface="華康竹風體W4" pitchFamily="65" charset="-120"/>
              </a:rPr>
            </a:br>
            <a:r>
              <a:rPr lang="zh-TW" altLang="en-US" dirty="0" smtClean="0">
                <a:latin typeface="華康竹風體W4" pitchFamily="65" charset="-120"/>
                <a:ea typeface="華康竹風體W4" pitchFamily="65" charset="-120"/>
              </a:rPr>
              <a:t>（也就是本棟建築物外的廣場）</a:t>
            </a:r>
            <a:endParaRPr lang="en-US" altLang="zh-TW" dirty="0" smtClean="0">
              <a:latin typeface="華康竹風體W4" pitchFamily="65" charset="-120"/>
              <a:ea typeface="華康竹風體W4" pitchFamily="65" charset="-120"/>
            </a:endParaRPr>
          </a:p>
          <a:p>
            <a:endParaRPr lang="zh-TW" altLang="en-US" dirty="0">
              <a:latin typeface="華康竹風體W4" pitchFamily="65" charset="-120"/>
              <a:ea typeface="華康竹風體W4" pitchFamily="65" charset="-120"/>
            </a:endParaRPr>
          </a:p>
        </p:txBody>
      </p:sp>
      <p:pic>
        <p:nvPicPr>
          <p:cNvPr id="4" name="圖片 3" descr="C:\Users\DN\Desktop\10863469_726115964152207_450631577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0"/>
            <a:ext cx="899592" cy="119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C:\Users\DN\Desktop\賃居\103賃居系列活動\活動照片\租博  慧珍\學生逛租博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竹風體W4" pitchFamily="65" charset="-120"/>
                <a:ea typeface="華康竹風體W4" pitchFamily="65" charset="-120"/>
              </a:rPr>
              <a:t>當天需知</a:t>
            </a:r>
            <a:endParaRPr lang="zh-TW" altLang="en-US" dirty="0"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華康竹風體W4" pitchFamily="65" charset="-120"/>
                <a:ea typeface="華康竹風體W4" pitchFamily="65" charset="-120"/>
              </a:rPr>
              <a:t>將會提供攤位（包含一張桌子、兩張椅子、兩個插座）（如前面照片）</a:t>
            </a:r>
            <a:endParaRPr lang="en-US" altLang="zh-TW" dirty="0" smtClean="0">
              <a:latin typeface="華康竹風體W4" pitchFamily="65" charset="-120"/>
              <a:ea typeface="華康竹風體W4" pitchFamily="65" charset="-120"/>
            </a:endParaRPr>
          </a:p>
          <a:p>
            <a:r>
              <a:rPr lang="zh-TW" altLang="en-US" dirty="0" smtClean="0">
                <a:latin typeface="華康竹風體W4" pitchFamily="65" charset="-120"/>
                <a:ea typeface="華康竹風體W4" pitchFamily="65" charset="-120"/>
              </a:rPr>
              <a:t>將提供一塊版子，供貼宣傳海報、照片</a:t>
            </a:r>
            <a:endParaRPr lang="en-US" altLang="zh-TW" dirty="0" smtClean="0">
              <a:latin typeface="華康竹風體W4" pitchFamily="65" charset="-120"/>
              <a:ea typeface="華康竹風體W4" pitchFamily="65" charset="-120"/>
            </a:endParaRPr>
          </a:p>
        </p:txBody>
      </p:sp>
      <p:pic>
        <p:nvPicPr>
          <p:cNvPr id="5" name="圖片 4" descr="C:\Users\DN\Desktop\10863469_726115964152207_450631577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0"/>
            <a:ext cx="899592" cy="119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361</Words>
  <Application>Microsoft Office PowerPoint</Application>
  <PresentationFormat>如螢幕大小 (4:3)</PresentationFormat>
  <Paragraphs>50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8" baseType="lpstr">
      <vt:lpstr>Arial</vt:lpstr>
      <vt:lpstr>新細明體</vt:lpstr>
      <vt:lpstr>Calibri</vt:lpstr>
      <vt:lpstr>Wingdings</vt:lpstr>
      <vt:lpstr>華康竹風體W4</vt:lpstr>
      <vt:lpstr>Office 佈景主題</vt:lpstr>
      <vt:lpstr>租屋博覽會</vt:lpstr>
      <vt:lpstr>摘要</vt:lpstr>
      <vt:lpstr>活動簡介</vt:lpstr>
      <vt:lpstr>PowerPoint 簡報</vt:lpstr>
      <vt:lpstr>PowerPoint 簡報</vt:lpstr>
      <vt:lpstr>報名資格</vt:lpstr>
      <vt:lpstr>活動時間／地點</vt:lpstr>
      <vt:lpstr>PowerPoint 簡報</vt:lpstr>
      <vt:lpstr>當天需知</vt:lpstr>
      <vt:lpstr>PowerPoint 簡報</vt:lpstr>
      <vt:lpstr>房東所需準備資料</vt:lpstr>
      <vt:lpstr>報告完畢</vt:lpstr>
      <vt:lpstr>系統介紹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巢流</dc:title>
  <dc:creator>acer</dc:creator>
  <cp:lastModifiedBy>Win7</cp:lastModifiedBy>
  <cp:revision>63</cp:revision>
  <dcterms:created xsi:type="dcterms:W3CDTF">2014-11-29T13:34:04Z</dcterms:created>
  <dcterms:modified xsi:type="dcterms:W3CDTF">2015-03-19T01:55:39Z</dcterms:modified>
</cp:coreProperties>
</file>